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99" r:id="rId3"/>
    <p:sldId id="328" r:id="rId4"/>
    <p:sldId id="329" r:id="rId5"/>
    <p:sldId id="307" r:id="rId6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7" autoAdjust="0"/>
  </p:normalViewPr>
  <p:slideViewPr>
    <p:cSldViewPr snapToGrid="0">
      <p:cViewPr>
        <p:scale>
          <a:sx n="100" d="100"/>
          <a:sy n="100" d="100"/>
        </p:scale>
        <p:origin x="-510" y="1194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70DD48-5D98-D14E-94DC-5AD21AA2CD3B}" type="doc">
      <dgm:prSet loTypeId="urn:microsoft.com/office/officeart/2005/8/layout/chevron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ADAB94B-C01B-844B-9F48-9E5569820EA3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15 JAN 2013</a:t>
          </a:r>
          <a:endParaRPr lang="en-US" sz="1600" b="1" dirty="0">
            <a:solidFill>
              <a:srgbClr val="171717"/>
            </a:solidFill>
          </a:endParaRPr>
        </a:p>
      </dgm:t>
    </dgm:pt>
    <dgm:pt modelId="{20DFD132-DE2E-DD47-8A4E-ECC843717D4A}" type="parTrans" cxnId="{739E00AB-B782-3D42-8818-1B9236B5CED4}">
      <dgm:prSet/>
      <dgm:spPr/>
      <dgm:t>
        <a:bodyPr/>
        <a:lstStyle/>
        <a:p>
          <a:endParaRPr lang="en-US"/>
        </a:p>
      </dgm:t>
    </dgm:pt>
    <dgm:pt modelId="{778A65BC-7EA5-BF4F-819C-085CFE9C2343}" type="sibTrans" cxnId="{739E00AB-B782-3D42-8818-1B9236B5CED4}">
      <dgm:prSet/>
      <dgm:spPr/>
      <dgm:t>
        <a:bodyPr/>
        <a:lstStyle/>
        <a:p>
          <a:endParaRPr lang="en-US"/>
        </a:p>
      </dgm:t>
    </dgm:pt>
    <dgm:pt modelId="{0C437A9E-3A84-B94D-B30B-859247219CFD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At-Large Advisory Committee (ALAC) Advice.</a:t>
          </a:r>
          <a:endParaRPr lang="en-US" sz="1600" b="1" dirty="0">
            <a:solidFill>
              <a:schemeClr val="accent1">
                <a:lumMod val="10000"/>
              </a:schemeClr>
            </a:solidFill>
          </a:endParaRPr>
        </a:p>
      </dgm:t>
    </dgm:pt>
    <dgm:pt modelId="{16B2ABE2-8559-5A4A-A97C-6CCF73F30DFE}" type="parTrans" cxnId="{316FEB2C-A72D-0C4B-ABDC-D12F3235C328}">
      <dgm:prSet/>
      <dgm:spPr/>
      <dgm:t>
        <a:bodyPr/>
        <a:lstStyle/>
        <a:p>
          <a:endParaRPr lang="en-US"/>
        </a:p>
      </dgm:t>
    </dgm:pt>
    <dgm:pt modelId="{81AC76B6-AF3C-2949-A6A3-DC29BC1E2F22}" type="sibTrans" cxnId="{316FEB2C-A72D-0C4B-ABDC-D12F3235C328}">
      <dgm:prSet/>
      <dgm:spPr/>
      <dgm:t>
        <a:bodyPr/>
        <a:lstStyle/>
        <a:p>
          <a:endParaRPr lang="en-US"/>
        </a:p>
      </dgm:t>
    </dgm:pt>
    <dgm:pt modelId="{1036D852-AB49-CF40-861E-57954504B7C7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11 APR 2013</a:t>
          </a:r>
          <a:endParaRPr lang="en-US" sz="1600" b="1" dirty="0">
            <a:solidFill>
              <a:srgbClr val="171717"/>
            </a:solidFill>
          </a:endParaRPr>
        </a:p>
      </dgm:t>
    </dgm:pt>
    <dgm:pt modelId="{E6498378-7985-5E42-A4DD-B453CE905391}" type="parTrans" cxnId="{29F2173B-3ADD-7C4F-ADE1-BC8795A7BCB7}">
      <dgm:prSet/>
      <dgm:spPr/>
      <dgm:t>
        <a:bodyPr/>
        <a:lstStyle/>
        <a:p>
          <a:endParaRPr lang="en-US"/>
        </a:p>
      </dgm:t>
    </dgm:pt>
    <dgm:pt modelId="{DE501402-4FCF-C24D-810C-22C36AF5382E}" type="sibTrans" cxnId="{29F2173B-3ADD-7C4F-ADE1-BC8795A7BCB7}">
      <dgm:prSet/>
      <dgm:spPr/>
      <dgm:t>
        <a:bodyPr/>
        <a:lstStyle/>
        <a:p>
          <a:endParaRPr lang="en-US"/>
        </a:p>
      </dgm:t>
    </dgm:pt>
    <dgm:pt modelId="{1D632D9A-8B98-F74A-9FD9-F212DC7E6E66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Government Advisory Committee (GAC) Advice.</a:t>
          </a:r>
          <a:endParaRPr lang="en-US" sz="1600" b="1" dirty="0">
            <a:solidFill>
              <a:srgbClr val="171717"/>
            </a:solidFill>
          </a:endParaRPr>
        </a:p>
      </dgm:t>
    </dgm:pt>
    <dgm:pt modelId="{3FF66B69-A290-1F41-917B-5FBFDE9CD849}" type="parTrans" cxnId="{F489C059-6EC4-3A48-84F2-DAF33D3D1C28}">
      <dgm:prSet/>
      <dgm:spPr/>
      <dgm:t>
        <a:bodyPr/>
        <a:lstStyle/>
        <a:p>
          <a:endParaRPr lang="en-US"/>
        </a:p>
      </dgm:t>
    </dgm:pt>
    <dgm:pt modelId="{B997A150-0C2D-6247-93C9-42B61A6E6033}" type="sibTrans" cxnId="{F489C059-6EC4-3A48-84F2-DAF33D3D1C28}">
      <dgm:prSet/>
      <dgm:spPr/>
      <dgm:t>
        <a:bodyPr/>
        <a:lstStyle/>
        <a:p>
          <a:endParaRPr lang="en-US"/>
        </a:p>
      </dgm:t>
    </dgm:pt>
    <dgm:pt modelId="{54F2044C-F841-AE42-992B-58152B4ADD42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18 JUL 2013</a:t>
          </a:r>
          <a:endParaRPr lang="en-US" sz="1600" b="1" dirty="0">
            <a:solidFill>
              <a:srgbClr val="171717"/>
            </a:solidFill>
          </a:endParaRPr>
        </a:p>
      </dgm:t>
    </dgm:pt>
    <dgm:pt modelId="{5CC5CF79-D06A-794E-9BBA-F9357CE621CB}" type="parTrans" cxnId="{7D040F19-BC8C-874B-A0CD-901F9FA08F8B}">
      <dgm:prSet/>
      <dgm:spPr/>
      <dgm:t>
        <a:bodyPr/>
        <a:lstStyle/>
        <a:p>
          <a:endParaRPr lang="en-US"/>
        </a:p>
      </dgm:t>
    </dgm:pt>
    <dgm:pt modelId="{FFC1B1F2-7D49-E447-8EE2-428CA0C9C9A3}" type="sibTrans" cxnId="{7D040F19-BC8C-874B-A0CD-901F9FA08F8B}">
      <dgm:prSet/>
      <dgm:spPr/>
      <dgm:t>
        <a:bodyPr/>
        <a:lstStyle/>
        <a:p>
          <a:endParaRPr lang="en-US"/>
        </a:p>
      </dgm:t>
    </dgm:pt>
    <dgm:pt modelId="{B547EEA6-A558-044C-8955-A2BECDDC2161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GAC Advice.</a:t>
          </a:r>
          <a:endParaRPr lang="en-US" sz="1600" dirty="0">
            <a:solidFill>
              <a:srgbClr val="171717"/>
            </a:solidFill>
          </a:endParaRPr>
        </a:p>
      </dgm:t>
    </dgm:pt>
    <dgm:pt modelId="{82FFCA3D-9B5C-B444-9F61-D825E2A1EA79}" type="parTrans" cxnId="{AF0601F2-B242-4F4D-AA52-184B6880C01C}">
      <dgm:prSet/>
      <dgm:spPr/>
      <dgm:t>
        <a:bodyPr/>
        <a:lstStyle/>
        <a:p>
          <a:endParaRPr lang="en-US"/>
        </a:p>
      </dgm:t>
    </dgm:pt>
    <dgm:pt modelId="{D4E2AB67-0112-D049-88BE-A0492807A974}" type="sibTrans" cxnId="{AF0601F2-B242-4F4D-AA52-184B6880C01C}">
      <dgm:prSet/>
      <dgm:spPr/>
      <dgm:t>
        <a:bodyPr/>
        <a:lstStyle/>
        <a:p>
          <a:endParaRPr lang="en-US"/>
        </a:p>
      </dgm:t>
    </dgm:pt>
    <dgm:pt modelId="{7A3F205F-2DDC-1B4E-B6BE-FA36DCD5AA92}">
      <dgm:prSet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21 JUL 2013</a:t>
          </a:r>
          <a:endParaRPr lang="en-US" sz="1600" b="1" dirty="0">
            <a:solidFill>
              <a:srgbClr val="171717"/>
            </a:solidFill>
          </a:endParaRPr>
        </a:p>
      </dgm:t>
    </dgm:pt>
    <dgm:pt modelId="{35EC3B23-8F4B-9244-A900-677CEFDB9B3C}" type="parTrans" cxnId="{3B857B1F-EE8A-2643-9589-FD78516A76CC}">
      <dgm:prSet/>
      <dgm:spPr/>
      <dgm:t>
        <a:bodyPr/>
        <a:lstStyle/>
        <a:p>
          <a:endParaRPr lang="en-US"/>
        </a:p>
      </dgm:t>
    </dgm:pt>
    <dgm:pt modelId="{821DC926-2271-6A42-AA38-BAA1A8A1C89E}" type="sibTrans" cxnId="{3B857B1F-EE8A-2643-9589-FD78516A76CC}">
      <dgm:prSet/>
      <dgm:spPr/>
      <dgm:t>
        <a:bodyPr/>
        <a:lstStyle/>
        <a:p>
          <a:endParaRPr lang="en-US"/>
        </a:p>
      </dgm:t>
    </dgm:pt>
    <dgm:pt modelId="{F0522FF2-32C5-2F48-B786-0CC0B2F64714}">
      <dgm:prSet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ALAC Advice.</a:t>
          </a:r>
          <a:endParaRPr lang="en-US" sz="1600" b="1" dirty="0">
            <a:solidFill>
              <a:srgbClr val="171717"/>
            </a:solidFill>
          </a:endParaRPr>
        </a:p>
      </dgm:t>
    </dgm:pt>
    <dgm:pt modelId="{A4812509-43E0-A147-86C6-F6A612CD370B}" type="parTrans" cxnId="{17101F3F-FF4E-AE4C-A131-BB7FF7E1921E}">
      <dgm:prSet/>
      <dgm:spPr/>
      <dgm:t>
        <a:bodyPr/>
        <a:lstStyle/>
        <a:p>
          <a:endParaRPr lang="en-US"/>
        </a:p>
      </dgm:t>
    </dgm:pt>
    <dgm:pt modelId="{FE35E0A6-478A-274D-9D34-6C34DA2137AF}" type="sibTrans" cxnId="{17101F3F-FF4E-AE4C-A131-BB7FF7E1921E}">
      <dgm:prSet/>
      <dgm:spPr/>
      <dgm:t>
        <a:bodyPr/>
        <a:lstStyle/>
        <a:p>
          <a:endParaRPr lang="en-US"/>
        </a:p>
      </dgm:t>
    </dgm:pt>
    <dgm:pt modelId="{AF3C4C7F-F8E9-3A49-9F69-8F54C5AF146C}">
      <dgm:prSet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2 JUL 2013</a:t>
          </a:r>
          <a:endParaRPr lang="en-US" sz="1600" b="1" dirty="0">
            <a:solidFill>
              <a:srgbClr val="171717"/>
            </a:solidFill>
          </a:endParaRPr>
        </a:p>
      </dgm:t>
    </dgm:pt>
    <dgm:pt modelId="{7B688E7A-9FAA-3247-B62B-C8A9FEC34EB4}" type="parTrans" cxnId="{30745363-A01C-E044-B0F0-12B82E3ADEB9}">
      <dgm:prSet/>
      <dgm:spPr/>
      <dgm:t>
        <a:bodyPr/>
        <a:lstStyle/>
        <a:p>
          <a:endParaRPr lang="en-US"/>
        </a:p>
      </dgm:t>
    </dgm:pt>
    <dgm:pt modelId="{85D4FCEC-4737-1247-A262-4EAA63F5A141}" type="sibTrans" cxnId="{30745363-A01C-E044-B0F0-12B82E3ADEB9}">
      <dgm:prSet/>
      <dgm:spPr/>
      <dgm:t>
        <a:bodyPr/>
        <a:lstStyle/>
        <a:p>
          <a:endParaRPr lang="en-US"/>
        </a:p>
      </dgm:t>
    </dgm:pt>
    <dgm:pt modelId="{798FDB57-F4F5-F045-8D6A-C6E02F30F49B}">
      <dgm:prSet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New gTLD Program Committee (NGPC) adopted a resolution to provide temporary protections in the new gTLD Registry Agreement for the list of IGO names &amp; acronyms provided by the GAC in March 2012.</a:t>
          </a:r>
          <a:endParaRPr lang="en-US" sz="1600" b="1" dirty="0">
            <a:solidFill>
              <a:srgbClr val="171717"/>
            </a:solidFill>
          </a:endParaRPr>
        </a:p>
      </dgm:t>
    </dgm:pt>
    <dgm:pt modelId="{D55E8C31-5405-F846-83B9-3AEBBEB61773}" type="parTrans" cxnId="{A06644EB-5A73-D948-88E1-6BC1997C2840}">
      <dgm:prSet/>
      <dgm:spPr/>
      <dgm:t>
        <a:bodyPr/>
        <a:lstStyle/>
        <a:p>
          <a:endParaRPr lang="en-US"/>
        </a:p>
      </dgm:t>
    </dgm:pt>
    <dgm:pt modelId="{9E5C6F44-17A8-644F-A6F2-1862EF76473A}" type="sibTrans" cxnId="{A06644EB-5A73-D948-88E1-6BC1997C2840}">
      <dgm:prSet/>
      <dgm:spPr/>
      <dgm:t>
        <a:bodyPr/>
        <a:lstStyle/>
        <a:p>
          <a:endParaRPr lang="en-US"/>
        </a:p>
      </dgm:t>
    </dgm:pt>
    <dgm:pt modelId="{69A27C84-7B1C-F54D-9E05-D4FEB5EAD191}">
      <dgm:prSet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2 OCT 2013</a:t>
          </a:r>
          <a:endParaRPr lang="en-US" sz="1600" b="1" dirty="0">
            <a:solidFill>
              <a:srgbClr val="171717"/>
            </a:solidFill>
          </a:endParaRPr>
        </a:p>
      </dgm:t>
    </dgm:pt>
    <dgm:pt modelId="{F2D3E905-6276-E848-881D-DAD3FC7DD61C}" type="parTrans" cxnId="{4D1D63D4-A9A5-C141-9987-7B72BDF24CC0}">
      <dgm:prSet/>
      <dgm:spPr/>
      <dgm:t>
        <a:bodyPr/>
        <a:lstStyle/>
        <a:p>
          <a:endParaRPr lang="en-US"/>
        </a:p>
      </dgm:t>
    </dgm:pt>
    <dgm:pt modelId="{7DEB30B1-5E81-FB4B-9F5D-1E08A061D16C}" type="sibTrans" cxnId="{4D1D63D4-A9A5-C141-9987-7B72BDF24CC0}">
      <dgm:prSet/>
      <dgm:spPr/>
      <dgm:t>
        <a:bodyPr/>
        <a:lstStyle/>
        <a:p>
          <a:endParaRPr lang="en-US"/>
        </a:p>
      </dgm:t>
    </dgm:pt>
    <dgm:pt modelId="{C3097FD7-975A-CD4D-BA1E-86FBCA53EFCA}">
      <dgm:prSet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NGPC sent a proposal to GAC in response to the July 2013 Advice.</a:t>
          </a:r>
          <a:endParaRPr lang="en-US" sz="1600" b="1" dirty="0">
            <a:solidFill>
              <a:srgbClr val="171717"/>
            </a:solidFill>
          </a:endParaRPr>
        </a:p>
      </dgm:t>
    </dgm:pt>
    <dgm:pt modelId="{664DF943-AD3B-0344-8B31-F8EEE22480C8}" type="parTrans" cxnId="{F99BFEEF-94DD-E64E-B3A8-F7AC073AD3B8}">
      <dgm:prSet/>
      <dgm:spPr/>
      <dgm:t>
        <a:bodyPr/>
        <a:lstStyle/>
        <a:p>
          <a:endParaRPr lang="en-US"/>
        </a:p>
      </dgm:t>
    </dgm:pt>
    <dgm:pt modelId="{7A5BBB10-1513-D14C-8C8B-412EAA02C215}" type="sibTrans" cxnId="{F99BFEEF-94DD-E64E-B3A8-F7AC073AD3B8}">
      <dgm:prSet/>
      <dgm:spPr/>
      <dgm:t>
        <a:bodyPr/>
        <a:lstStyle/>
        <a:p>
          <a:endParaRPr lang="en-US"/>
        </a:p>
      </dgm:t>
    </dgm:pt>
    <dgm:pt modelId="{26031F4D-D389-6040-B6F9-A15A271DCBC7}" type="pres">
      <dgm:prSet presAssocID="{AB70DD48-5D98-D14E-94DC-5AD21AA2CD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9CF316-9A00-114D-AE28-51F7110DCBB9}" type="pres">
      <dgm:prSet presAssocID="{3ADAB94B-C01B-844B-9F48-9E5569820EA3}" presName="composite" presStyleCnt="0"/>
      <dgm:spPr/>
    </dgm:pt>
    <dgm:pt modelId="{00C50383-43C9-EA4A-B940-CEE50133D568}" type="pres">
      <dgm:prSet presAssocID="{3ADAB94B-C01B-844B-9F48-9E5569820EA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9B65E-0E54-284C-895C-586B22899EFC}" type="pres">
      <dgm:prSet presAssocID="{3ADAB94B-C01B-844B-9F48-9E5569820EA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A1643-6343-F847-91E2-97F87CBA2671}" type="pres">
      <dgm:prSet presAssocID="{778A65BC-7EA5-BF4F-819C-085CFE9C2343}" presName="sp" presStyleCnt="0"/>
      <dgm:spPr/>
    </dgm:pt>
    <dgm:pt modelId="{916D5929-C324-1744-BAAC-1CB3FEF90AB4}" type="pres">
      <dgm:prSet presAssocID="{1036D852-AB49-CF40-861E-57954504B7C7}" presName="composite" presStyleCnt="0"/>
      <dgm:spPr/>
    </dgm:pt>
    <dgm:pt modelId="{51F7E603-E76F-834F-98F9-359CD8FE886B}" type="pres">
      <dgm:prSet presAssocID="{1036D852-AB49-CF40-861E-57954504B7C7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7AE1D-63ED-534D-8673-C0536FF4BB28}" type="pres">
      <dgm:prSet presAssocID="{1036D852-AB49-CF40-861E-57954504B7C7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EEE22-BFF8-6840-B294-85D9A695D172}" type="pres">
      <dgm:prSet presAssocID="{DE501402-4FCF-C24D-810C-22C36AF5382E}" presName="sp" presStyleCnt="0"/>
      <dgm:spPr/>
    </dgm:pt>
    <dgm:pt modelId="{32DD4815-A6B2-4646-A7CB-2B23BB7D2CF7}" type="pres">
      <dgm:prSet presAssocID="{AF3C4C7F-F8E9-3A49-9F69-8F54C5AF146C}" presName="composite" presStyleCnt="0"/>
      <dgm:spPr/>
    </dgm:pt>
    <dgm:pt modelId="{FE7E0E6F-FDA2-F841-85E0-B031B1B12F30}" type="pres">
      <dgm:prSet presAssocID="{AF3C4C7F-F8E9-3A49-9F69-8F54C5AF146C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DD03E-292F-3446-8649-2E5FC59FEBB4}" type="pres">
      <dgm:prSet presAssocID="{AF3C4C7F-F8E9-3A49-9F69-8F54C5AF146C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5FA36-D1CC-A34C-87EC-02084F490F08}" type="pres">
      <dgm:prSet presAssocID="{85D4FCEC-4737-1247-A262-4EAA63F5A141}" presName="sp" presStyleCnt="0"/>
      <dgm:spPr/>
    </dgm:pt>
    <dgm:pt modelId="{887BBF6F-6A16-5E45-AFD3-1F13B4FD5CB2}" type="pres">
      <dgm:prSet presAssocID="{54F2044C-F841-AE42-992B-58152B4ADD42}" presName="composite" presStyleCnt="0"/>
      <dgm:spPr/>
    </dgm:pt>
    <dgm:pt modelId="{20FECDB7-34F1-0D40-BCDC-1640A539BE2A}" type="pres">
      <dgm:prSet presAssocID="{54F2044C-F841-AE42-992B-58152B4ADD4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F6AF3-281E-C445-B18E-C8D7E980B5DD}" type="pres">
      <dgm:prSet presAssocID="{54F2044C-F841-AE42-992B-58152B4ADD4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FDC99-07CC-2A49-91CC-B12A414C6E09}" type="pres">
      <dgm:prSet presAssocID="{FFC1B1F2-7D49-E447-8EE2-428CA0C9C9A3}" presName="sp" presStyleCnt="0"/>
      <dgm:spPr/>
    </dgm:pt>
    <dgm:pt modelId="{64077201-D5AB-4846-A8B5-36012DC0A259}" type="pres">
      <dgm:prSet presAssocID="{7A3F205F-2DDC-1B4E-B6BE-FA36DCD5AA92}" presName="composite" presStyleCnt="0"/>
      <dgm:spPr/>
    </dgm:pt>
    <dgm:pt modelId="{85873637-45E2-4041-B2C9-163C62FFBDA7}" type="pres">
      <dgm:prSet presAssocID="{7A3F205F-2DDC-1B4E-B6BE-FA36DCD5AA92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A4DDF-3FDA-F848-94E8-F6D38882A37D}" type="pres">
      <dgm:prSet presAssocID="{7A3F205F-2DDC-1B4E-B6BE-FA36DCD5AA92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06B73-06C5-B946-986D-6A57E9B549C4}" type="pres">
      <dgm:prSet presAssocID="{821DC926-2271-6A42-AA38-BAA1A8A1C89E}" presName="sp" presStyleCnt="0"/>
      <dgm:spPr/>
    </dgm:pt>
    <dgm:pt modelId="{5FC415B8-0DC8-0045-A440-29DDE9A4DD78}" type="pres">
      <dgm:prSet presAssocID="{69A27C84-7B1C-F54D-9E05-D4FEB5EAD191}" presName="composite" presStyleCnt="0"/>
      <dgm:spPr/>
    </dgm:pt>
    <dgm:pt modelId="{F205E98D-F1B3-2349-8F86-50020A577E0D}" type="pres">
      <dgm:prSet presAssocID="{69A27C84-7B1C-F54D-9E05-D4FEB5EAD191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13BC8-B251-FA42-902C-463A43510563}" type="pres">
      <dgm:prSet presAssocID="{69A27C84-7B1C-F54D-9E05-D4FEB5EAD191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9E00AB-B782-3D42-8818-1B9236B5CED4}" srcId="{AB70DD48-5D98-D14E-94DC-5AD21AA2CD3B}" destId="{3ADAB94B-C01B-844B-9F48-9E5569820EA3}" srcOrd="0" destOrd="0" parTransId="{20DFD132-DE2E-DD47-8A4E-ECC843717D4A}" sibTransId="{778A65BC-7EA5-BF4F-819C-085CFE9C2343}"/>
    <dgm:cxn modelId="{F72C8614-851A-9D4C-9EE4-4309796A4DEC}" type="presOf" srcId="{798FDB57-F4F5-F045-8D6A-C6E02F30F49B}" destId="{F1CDD03E-292F-3446-8649-2E5FC59FEBB4}" srcOrd="0" destOrd="0" presId="urn:microsoft.com/office/officeart/2005/8/layout/chevron2"/>
    <dgm:cxn modelId="{4D1D63D4-A9A5-C141-9987-7B72BDF24CC0}" srcId="{AB70DD48-5D98-D14E-94DC-5AD21AA2CD3B}" destId="{69A27C84-7B1C-F54D-9E05-D4FEB5EAD191}" srcOrd="5" destOrd="0" parTransId="{F2D3E905-6276-E848-881D-DAD3FC7DD61C}" sibTransId="{7DEB30B1-5E81-FB4B-9F5D-1E08A061D16C}"/>
    <dgm:cxn modelId="{B7C0D9DA-030E-624A-9698-C7BECE286FC7}" type="presOf" srcId="{54F2044C-F841-AE42-992B-58152B4ADD42}" destId="{20FECDB7-34F1-0D40-BCDC-1640A539BE2A}" srcOrd="0" destOrd="0" presId="urn:microsoft.com/office/officeart/2005/8/layout/chevron2"/>
    <dgm:cxn modelId="{17101F3F-FF4E-AE4C-A131-BB7FF7E1921E}" srcId="{7A3F205F-2DDC-1B4E-B6BE-FA36DCD5AA92}" destId="{F0522FF2-32C5-2F48-B786-0CC0B2F64714}" srcOrd="0" destOrd="0" parTransId="{A4812509-43E0-A147-86C6-F6A612CD370B}" sibTransId="{FE35E0A6-478A-274D-9D34-6C34DA2137AF}"/>
    <dgm:cxn modelId="{BA341C03-1DAC-C349-8516-FF072B5DAE23}" type="presOf" srcId="{3ADAB94B-C01B-844B-9F48-9E5569820EA3}" destId="{00C50383-43C9-EA4A-B940-CEE50133D568}" srcOrd="0" destOrd="0" presId="urn:microsoft.com/office/officeart/2005/8/layout/chevron2"/>
    <dgm:cxn modelId="{F99BFEEF-94DD-E64E-B3A8-F7AC073AD3B8}" srcId="{69A27C84-7B1C-F54D-9E05-D4FEB5EAD191}" destId="{C3097FD7-975A-CD4D-BA1E-86FBCA53EFCA}" srcOrd="0" destOrd="0" parTransId="{664DF943-AD3B-0344-8B31-F8EEE22480C8}" sibTransId="{7A5BBB10-1513-D14C-8C8B-412EAA02C215}"/>
    <dgm:cxn modelId="{AF0601F2-B242-4F4D-AA52-184B6880C01C}" srcId="{54F2044C-F841-AE42-992B-58152B4ADD42}" destId="{B547EEA6-A558-044C-8955-A2BECDDC2161}" srcOrd="0" destOrd="0" parTransId="{82FFCA3D-9B5C-B444-9F61-D825E2A1EA79}" sibTransId="{D4E2AB67-0112-D049-88BE-A0492807A974}"/>
    <dgm:cxn modelId="{3EE49DD8-CF30-E643-9EEE-3BDEE14A925C}" type="presOf" srcId="{B547EEA6-A558-044C-8955-A2BECDDC2161}" destId="{C8BF6AF3-281E-C445-B18E-C8D7E980B5DD}" srcOrd="0" destOrd="0" presId="urn:microsoft.com/office/officeart/2005/8/layout/chevron2"/>
    <dgm:cxn modelId="{2CC622B2-5BB7-BF4E-A7B2-29B82782C88C}" type="presOf" srcId="{69A27C84-7B1C-F54D-9E05-D4FEB5EAD191}" destId="{F205E98D-F1B3-2349-8F86-50020A577E0D}" srcOrd="0" destOrd="0" presId="urn:microsoft.com/office/officeart/2005/8/layout/chevron2"/>
    <dgm:cxn modelId="{237B099C-7035-014C-A75A-D5520556D9B6}" type="presOf" srcId="{AF3C4C7F-F8E9-3A49-9F69-8F54C5AF146C}" destId="{FE7E0E6F-FDA2-F841-85E0-B031B1B12F30}" srcOrd="0" destOrd="0" presId="urn:microsoft.com/office/officeart/2005/8/layout/chevron2"/>
    <dgm:cxn modelId="{29F2173B-3ADD-7C4F-ADE1-BC8795A7BCB7}" srcId="{AB70DD48-5D98-D14E-94DC-5AD21AA2CD3B}" destId="{1036D852-AB49-CF40-861E-57954504B7C7}" srcOrd="1" destOrd="0" parTransId="{E6498378-7985-5E42-A4DD-B453CE905391}" sibTransId="{DE501402-4FCF-C24D-810C-22C36AF5382E}"/>
    <dgm:cxn modelId="{A06644EB-5A73-D948-88E1-6BC1997C2840}" srcId="{AF3C4C7F-F8E9-3A49-9F69-8F54C5AF146C}" destId="{798FDB57-F4F5-F045-8D6A-C6E02F30F49B}" srcOrd="0" destOrd="0" parTransId="{D55E8C31-5405-F846-83B9-3AEBBEB61773}" sibTransId="{9E5C6F44-17A8-644F-A6F2-1862EF76473A}"/>
    <dgm:cxn modelId="{7D73936F-24E2-3A43-8F25-F6BC87D57183}" type="presOf" srcId="{AB70DD48-5D98-D14E-94DC-5AD21AA2CD3B}" destId="{26031F4D-D389-6040-B6F9-A15A271DCBC7}" srcOrd="0" destOrd="0" presId="urn:microsoft.com/office/officeart/2005/8/layout/chevron2"/>
    <dgm:cxn modelId="{FE63B179-3E4B-054F-93E4-97937A2C3EC0}" type="presOf" srcId="{0C437A9E-3A84-B94D-B30B-859247219CFD}" destId="{24D9B65E-0E54-284C-895C-586B22899EFC}" srcOrd="0" destOrd="0" presId="urn:microsoft.com/office/officeart/2005/8/layout/chevron2"/>
    <dgm:cxn modelId="{32263006-5C0A-CE42-B976-7876BC9C0D8C}" type="presOf" srcId="{7A3F205F-2DDC-1B4E-B6BE-FA36DCD5AA92}" destId="{85873637-45E2-4041-B2C9-163C62FFBDA7}" srcOrd="0" destOrd="0" presId="urn:microsoft.com/office/officeart/2005/8/layout/chevron2"/>
    <dgm:cxn modelId="{F489C059-6EC4-3A48-84F2-DAF33D3D1C28}" srcId="{1036D852-AB49-CF40-861E-57954504B7C7}" destId="{1D632D9A-8B98-F74A-9FD9-F212DC7E6E66}" srcOrd="0" destOrd="0" parTransId="{3FF66B69-A290-1F41-917B-5FBFDE9CD849}" sibTransId="{B997A150-0C2D-6247-93C9-42B61A6E6033}"/>
    <dgm:cxn modelId="{316FEB2C-A72D-0C4B-ABDC-D12F3235C328}" srcId="{3ADAB94B-C01B-844B-9F48-9E5569820EA3}" destId="{0C437A9E-3A84-B94D-B30B-859247219CFD}" srcOrd="0" destOrd="0" parTransId="{16B2ABE2-8559-5A4A-A97C-6CCF73F30DFE}" sibTransId="{81AC76B6-AF3C-2949-A6A3-DC29BC1E2F22}"/>
    <dgm:cxn modelId="{1213BD7A-D523-4D4F-9105-E9431C0E7A82}" type="presOf" srcId="{1036D852-AB49-CF40-861E-57954504B7C7}" destId="{51F7E603-E76F-834F-98F9-359CD8FE886B}" srcOrd="0" destOrd="0" presId="urn:microsoft.com/office/officeart/2005/8/layout/chevron2"/>
    <dgm:cxn modelId="{7D040F19-BC8C-874B-A0CD-901F9FA08F8B}" srcId="{AB70DD48-5D98-D14E-94DC-5AD21AA2CD3B}" destId="{54F2044C-F841-AE42-992B-58152B4ADD42}" srcOrd="3" destOrd="0" parTransId="{5CC5CF79-D06A-794E-9BBA-F9357CE621CB}" sibTransId="{FFC1B1F2-7D49-E447-8EE2-428CA0C9C9A3}"/>
    <dgm:cxn modelId="{3B857B1F-EE8A-2643-9589-FD78516A76CC}" srcId="{AB70DD48-5D98-D14E-94DC-5AD21AA2CD3B}" destId="{7A3F205F-2DDC-1B4E-B6BE-FA36DCD5AA92}" srcOrd="4" destOrd="0" parTransId="{35EC3B23-8F4B-9244-A900-677CEFDB9B3C}" sibTransId="{821DC926-2271-6A42-AA38-BAA1A8A1C89E}"/>
    <dgm:cxn modelId="{30745363-A01C-E044-B0F0-12B82E3ADEB9}" srcId="{AB70DD48-5D98-D14E-94DC-5AD21AA2CD3B}" destId="{AF3C4C7F-F8E9-3A49-9F69-8F54C5AF146C}" srcOrd="2" destOrd="0" parTransId="{7B688E7A-9FAA-3247-B62B-C8A9FEC34EB4}" sibTransId="{85D4FCEC-4737-1247-A262-4EAA63F5A141}"/>
    <dgm:cxn modelId="{933812FB-DC83-0744-B495-A66367BE83FE}" type="presOf" srcId="{F0522FF2-32C5-2F48-B786-0CC0B2F64714}" destId="{B8FA4DDF-3FDA-F848-94E8-F6D38882A37D}" srcOrd="0" destOrd="0" presId="urn:microsoft.com/office/officeart/2005/8/layout/chevron2"/>
    <dgm:cxn modelId="{00221BE0-9997-254C-9602-C46090032A35}" type="presOf" srcId="{1D632D9A-8B98-F74A-9FD9-F212DC7E6E66}" destId="{C8C7AE1D-63ED-534D-8673-C0536FF4BB28}" srcOrd="0" destOrd="0" presId="urn:microsoft.com/office/officeart/2005/8/layout/chevron2"/>
    <dgm:cxn modelId="{3308353E-763B-BF47-85C7-E975B16A5FB6}" type="presOf" srcId="{C3097FD7-975A-CD4D-BA1E-86FBCA53EFCA}" destId="{54113BC8-B251-FA42-902C-463A43510563}" srcOrd="0" destOrd="0" presId="urn:microsoft.com/office/officeart/2005/8/layout/chevron2"/>
    <dgm:cxn modelId="{A9DD5122-0C71-4A47-89F8-9A35AE58E08C}" type="presParOf" srcId="{26031F4D-D389-6040-B6F9-A15A271DCBC7}" destId="{379CF316-9A00-114D-AE28-51F7110DCBB9}" srcOrd="0" destOrd="0" presId="urn:microsoft.com/office/officeart/2005/8/layout/chevron2"/>
    <dgm:cxn modelId="{0CB84EE6-5761-4046-A79C-E6CDE2322437}" type="presParOf" srcId="{379CF316-9A00-114D-AE28-51F7110DCBB9}" destId="{00C50383-43C9-EA4A-B940-CEE50133D568}" srcOrd="0" destOrd="0" presId="urn:microsoft.com/office/officeart/2005/8/layout/chevron2"/>
    <dgm:cxn modelId="{41B33AB9-B04A-C142-9F3C-F4F8A36AEB4E}" type="presParOf" srcId="{379CF316-9A00-114D-AE28-51F7110DCBB9}" destId="{24D9B65E-0E54-284C-895C-586B22899EFC}" srcOrd="1" destOrd="0" presId="urn:microsoft.com/office/officeart/2005/8/layout/chevron2"/>
    <dgm:cxn modelId="{31D732B4-F21F-764E-9E2C-50F6D1C2A9A3}" type="presParOf" srcId="{26031F4D-D389-6040-B6F9-A15A271DCBC7}" destId="{9CDA1643-6343-F847-91E2-97F87CBA2671}" srcOrd="1" destOrd="0" presId="urn:microsoft.com/office/officeart/2005/8/layout/chevron2"/>
    <dgm:cxn modelId="{9D628057-EF02-0542-9AE3-86AE78D9AE1B}" type="presParOf" srcId="{26031F4D-D389-6040-B6F9-A15A271DCBC7}" destId="{916D5929-C324-1744-BAAC-1CB3FEF90AB4}" srcOrd="2" destOrd="0" presId="urn:microsoft.com/office/officeart/2005/8/layout/chevron2"/>
    <dgm:cxn modelId="{FE6398FB-07C7-1340-81C1-2B88AB2320E5}" type="presParOf" srcId="{916D5929-C324-1744-BAAC-1CB3FEF90AB4}" destId="{51F7E603-E76F-834F-98F9-359CD8FE886B}" srcOrd="0" destOrd="0" presId="urn:microsoft.com/office/officeart/2005/8/layout/chevron2"/>
    <dgm:cxn modelId="{88BE7574-BE7F-9347-B957-E159858802FF}" type="presParOf" srcId="{916D5929-C324-1744-BAAC-1CB3FEF90AB4}" destId="{C8C7AE1D-63ED-534D-8673-C0536FF4BB28}" srcOrd="1" destOrd="0" presId="urn:microsoft.com/office/officeart/2005/8/layout/chevron2"/>
    <dgm:cxn modelId="{1F1EC9F5-40C7-384D-AABD-739EAD604F33}" type="presParOf" srcId="{26031F4D-D389-6040-B6F9-A15A271DCBC7}" destId="{D6FEEE22-BFF8-6840-B294-85D9A695D172}" srcOrd="3" destOrd="0" presId="urn:microsoft.com/office/officeart/2005/8/layout/chevron2"/>
    <dgm:cxn modelId="{C6D8BDC7-EA6E-EE43-8BA3-22AD9E1981B9}" type="presParOf" srcId="{26031F4D-D389-6040-B6F9-A15A271DCBC7}" destId="{32DD4815-A6B2-4646-A7CB-2B23BB7D2CF7}" srcOrd="4" destOrd="0" presId="urn:microsoft.com/office/officeart/2005/8/layout/chevron2"/>
    <dgm:cxn modelId="{248BA4E3-D774-6640-B53B-261288B40693}" type="presParOf" srcId="{32DD4815-A6B2-4646-A7CB-2B23BB7D2CF7}" destId="{FE7E0E6F-FDA2-F841-85E0-B031B1B12F30}" srcOrd="0" destOrd="0" presId="urn:microsoft.com/office/officeart/2005/8/layout/chevron2"/>
    <dgm:cxn modelId="{3FAED6A0-89B2-7D40-B718-D5EDE40FEC9C}" type="presParOf" srcId="{32DD4815-A6B2-4646-A7CB-2B23BB7D2CF7}" destId="{F1CDD03E-292F-3446-8649-2E5FC59FEBB4}" srcOrd="1" destOrd="0" presId="urn:microsoft.com/office/officeart/2005/8/layout/chevron2"/>
    <dgm:cxn modelId="{ABC9114C-6487-8D4B-A247-98BF48BFC779}" type="presParOf" srcId="{26031F4D-D389-6040-B6F9-A15A271DCBC7}" destId="{E615FA36-D1CC-A34C-87EC-02084F490F08}" srcOrd="5" destOrd="0" presId="urn:microsoft.com/office/officeart/2005/8/layout/chevron2"/>
    <dgm:cxn modelId="{E47F4D73-1537-C940-8491-80224A1A8DC4}" type="presParOf" srcId="{26031F4D-D389-6040-B6F9-A15A271DCBC7}" destId="{887BBF6F-6A16-5E45-AFD3-1F13B4FD5CB2}" srcOrd="6" destOrd="0" presId="urn:microsoft.com/office/officeart/2005/8/layout/chevron2"/>
    <dgm:cxn modelId="{AF14CA0D-E811-BF4C-A820-38A44B4AF88D}" type="presParOf" srcId="{887BBF6F-6A16-5E45-AFD3-1F13B4FD5CB2}" destId="{20FECDB7-34F1-0D40-BCDC-1640A539BE2A}" srcOrd="0" destOrd="0" presId="urn:microsoft.com/office/officeart/2005/8/layout/chevron2"/>
    <dgm:cxn modelId="{8F53EBAB-FD99-1749-8F48-BC5A486140C6}" type="presParOf" srcId="{887BBF6F-6A16-5E45-AFD3-1F13B4FD5CB2}" destId="{C8BF6AF3-281E-C445-B18E-C8D7E980B5DD}" srcOrd="1" destOrd="0" presId="urn:microsoft.com/office/officeart/2005/8/layout/chevron2"/>
    <dgm:cxn modelId="{83F12E6B-FF01-CB43-8564-1FCCBF06EFFC}" type="presParOf" srcId="{26031F4D-D389-6040-B6F9-A15A271DCBC7}" destId="{830FDC99-07CC-2A49-91CC-B12A414C6E09}" srcOrd="7" destOrd="0" presId="urn:microsoft.com/office/officeart/2005/8/layout/chevron2"/>
    <dgm:cxn modelId="{C6436CAA-EA49-BD46-A2AB-92DBE5492921}" type="presParOf" srcId="{26031F4D-D389-6040-B6F9-A15A271DCBC7}" destId="{64077201-D5AB-4846-A8B5-36012DC0A259}" srcOrd="8" destOrd="0" presId="urn:microsoft.com/office/officeart/2005/8/layout/chevron2"/>
    <dgm:cxn modelId="{94025923-A0D5-E247-A9F7-914CE45647CF}" type="presParOf" srcId="{64077201-D5AB-4846-A8B5-36012DC0A259}" destId="{85873637-45E2-4041-B2C9-163C62FFBDA7}" srcOrd="0" destOrd="0" presId="urn:microsoft.com/office/officeart/2005/8/layout/chevron2"/>
    <dgm:cxn modelId="{AED329E2-35FC-2440-967D-55CF6190C6E0}" type="presParOf" srcId="{64077201-D5AB-4846-A8B5-36012DC0A259}" destId="{B8FA4DDF-3FDA-F848-94E8-F6D38882A37D}" srcOrd="1" destOrd="0" presId="urn:microsoft.com/office/officeart/2005/8/layout/chevron2"/>
    <dgm:cxn modelId="{0B7274F4-A5DD-4947-9EC8-4D146C5083BB}" type="presParOf" srcId="{26031F4D-D389-6040-B6F9-A15A271DCBC7}" destId="{1F206B73-06C5-B946-986D-6A57E9B549C4}" srcOrd="9" destOrd="0" presId="urn:microsoft.com/office/officeart/2005/8/layout/chevron2"/>
    <dgm:cxn modelId="{CFCFB3FD-980A-B04B-8F84-FAC184077C8F}" type="presParOf" srcId="{26031F4D-D389-6040-B6F9-A15A271DCBC7}" destId="{5FC415B8-0DC8-0045-A440-29DDE9A4DD78}" srcOrd="10" destOrd="0" presId="urn:microsoft.com/office/officeart/2005/8/layout/chevron2"/>
    <dgm:cxn modelId="{5A9EEFC4-4ED6-D74F-B6C7-5C87D1DD8079}" type="presParOf" srcId="{5FC415B8-0DC8-0045-A440-29DDE9A4DD78}" destId="{F205E98D-F1B3-2349-8F86-50020A577E0D}" srcOrd="0" destOrd="0" presId="urn:microsoft.com/office/officeart/2005/8/layout/chevron2"/>
    <dgm:cxn modelId="{FD4FD386-6D62-A84E-AA24-1B6B623976BA}" type="presParOf" srcId="{5FC415B8-0DC8-0045-A440-29DDE9A4DD78}" destId="{54113BC8-B251-FA42-902C-463A435105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70DD48-5D98-D14E-94DC-5AD21AA2CD3B}" type="doc">
      <dgm:prSet loTypeId="urn:microsoft.com/office/officeart/2005/8/layout/chevron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7F95AFE-1FE2-E246-B75F-8E2F0FCFDD6E}">
      <dgm:prSet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20 NOV 2013</a:t>
          </a:r>
          <a:endParaRPr lang="en-US" sz="1600" b="1" dirty="0">
            <a:solidFill>
              <a:srgbClr val="171717"/>
            </a:solidFill>
          </a:endParaRPr>
        </a:p>
      </dgm:t>
    </dgm:pt>
    <dgm:pt modelId="{2E2923F4-6E48-874F-A933-1D04FDBF5E54}" type="parTrans" cxnId="{43BE9871-4B03-9C48-ACD9-FAA4A3B6579D}">
      <dgm:prSet/>
      <dgm:spPr/>
      <dgm:t>
        <a:bodyPr/>
        <a:lstStyle/>
        <a:p>
          <a:endParaRPr lang="en-US"/>
        </a:p>
      </dgm:t>
    </dgm:pt>
    <dgm:pt modelId="{783B53BD-B22D-6F44-AA10-6024741C57AC}" type="sibTrans" cxnId="{43BE9871-4B03-9C48-ACD9-FAA4A3B6579D}">
      <dgm:prSet/>
      <dgm:spPr/>
      <dgm:t>
        <a:bodyPr/>
        <a:lstStyle/>
        <a:p>
          <a:endParaRPr lang="en-US"/>
        </a:p>
      </dgm:t>
    </dgm:pt>
    <dgm:pt modelId="{FA2986B9-36C4-4F4E-8365-CB201DC5F16E}">
      <dgm:prSet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GAC Advice.</a:t>
          </a:r>
          <a:endParaRPr lang="en-US" sz="1600" b="1" dirty="0">
            <a:solidFill>
              <a:srgbClr val="171717"/>
            </a:solidFill>
          </a:endParaRPr>
        </a:p>
      </dgm:t>
    </dgm:pt>
    <dgm:pt modelId="{B40C12D4-C887-1043-BA94-91165F245CED}" type="parTrans" cxnId="{3BFE2866-6E1A-A441-8B1E-70274D3603FC}">
      <dgm:prSet/>
      <dgm:spPr/>
      <dgm:t>
        <a:bodyPr/>
        <a:lstStyle/>
        <a:p>
          <a:endParaRPr lang="en-US"/>
        </a:p>
      </dgm:t>
    </dgm:pt>
    <dgm:pt modelId="{5D53AD68-7DB2-584B-A603-A5BA64EB40DB}" type="sibTrans" cxnId="{3BFE2866-6E1A-A441-8B1E-70274D3603FC}">
      <dgm:prSet/>
      <dgm:spPr/>
      <dgm:t>
        <a:bodyPr/>
        <a:lstStyle/>
        <a:p>
          <a:endParaRPr lang="en-US"/>
        </a:p>
      </dgm:t>
    </dgm:pt>
    <dgm:pt modelId="{D3BA21E1-2BF7-6446-B04E-80605052485E}">
      <dgm:prSet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Generic Names Support Organization (GNSO) Policy Recommendation.</a:t>
          </a:r>
          <a:endParaRPr lang="en-US" sz="1600" b="1" dirty="0">
            <a:solidFill>
              <a:srgbClr val="171717"/>
            </a:solidFill>
          </a:endParaRPr>
        </a:p>
      </dgm:t>
    </dgm:pt>
    <dgm:pt modelId="{FD808C14-9835-874E-BA48-8D18DF523D49}" type="parTrans" cxnId="{97F98923-780B-B849-A9DD-A8496D6893CF}">
      <dgm:prSet/>
      <dgm:spPr/>
      <dgm:t>
        <a:bodyPr/>
        <a:lstStyle/>
        <a:p>
          <a:endParaRPr lang="en-US"/>
        </a:p>
      </dgm:t>
    </dgm:pt>
    <dgm:pt modelId="{E2B4611A-0EA0-2140-966D-8026D2E5E828}" type="sibTrans" cxnId="{97F98923-780B-B849-A9DD-A8496D6893CF}">
      <dgm:prSet/>
      <dgm:spPr/>
      <dgm:t>
        <a:bodyPr/>
        <a:lstStyle/>
        <a:p>
          <a:endParaRPr lang="en-US"/>
        </a:p>
      </dgm:t>
    </dgm:pt>
    <dgm:pt modelId="{0125DE75-23C7-2A44-8107-299DDF2A6CFC}">
      <dgm:prSet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Public Comment on GNSO Policy Recommendation.</a:t>
          </a:r>
          <a:endParaRPr lang="en-US" sz="1600" b="1" dirty="0">
            <a:solidFill>
              <a:srgbClr val="171717"/>
            </a:solidFill>
          </a:endParaRPr>
        </a:p>
      </dgm:t>
    </dgm:pt>
    <dgm:pt modelId="{6005ECC7-82C1-1844-8C20-D611584C5CE4}">
      <dgm:prSet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24 JAN 2014</a:t>
          </a:r>
          <a:endParaRPr lang="en-US" sz="1600" b="1" dirty="0">
            <a:solidFill>
              <a:srgbClr val="171717"/>
            </a:solidFill>
          </a:endParaRPr>
        </a:p>
      </dgm:t>
    </dgm:pt>
    <dgm:pt modelId="{FC350726-6108-7C49-BF4D-58E0A43D91FB}" type="sibTrans" cxnId="{6B59A90B-4565-6F42-BDF1-A448279709B5}">
      <dgm:prSet/>
      <dgm:spPr/>
      <dgm:t>
        <a:bodyPr/>
        <a:lstStyle/>
        <a:p>
          <a:endParaRPr lang="en-US"/>
        </a:p>
      </dgm:t>
    </dgm:pt>
    <dgm:pt modelId="{8D530DE1-8551-154C-B8DA-29648F0DD353}" type="parTrans" cxnId="{6B59A90B-4565-6F42-BDF1-A448279709B5}">
      <dgm:prSet/>
      <dgm:spPr/>
      <dgm:t>
        <a:bodyPr/>
        <a:lstStyle/>
        <a:p>
          <a:endParaRPr lang="en-US"/>
        </a:p>
      </dgm:t>
    </dgm:pt>
    <dgm:pt modelId="{3B6E3E51-6F49-0C41-A42F-7BC5550FDCEB}" type="sibTrans" cxnId="{0FBD8994-EEE1-C94B-BA43-BD3555F2CF90}">
      <dgm:prSet/>
      <dgm:spPr/>
      <dgm:t>
        <a:bodyPr/>
        <a:lstStyle/>
        <a:p>
          <a:endParaRPr lang="en-US"/>
        </a:p>
      </dgm:t>
    </dgm:pt>
    <dgm:pt modelId="{D981E8AE-81F4-C34B-9C8A-4C2D24532F7B}" type="parTrans" cxnId="{0FBD8994-EEE1-C94B-BA43-BD3555F2CF90}">
      <dgm:prSet/>
      <dgm:spPr/>
      <dgm:t>
        <a:bodyPr/>
        <a:lstStyle/>
        <a:p>
          <a:endParaRPr lang="en-US"/>
        </a:p>
      </dgm:t>
    </dgm:pt>
    <dgm:pt modelId="{D8E311F6-BA4D-4D40-B7EE-3807EFCF935F}">
      <dgm:prSet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Board heard concerns about implications of the draft proposal on the Board consideration of GNSO recommendations.</a:t>
          </a:r>
          <a:endParaRPr lang="en-US" sz="1600" b="1" dirty="0">
            <a:solidFill>
              <a:srgbClr val="171717"/>
            </a:solidFill>
          </a:endParaRPr>
        </a:p>
      </dgm:t>
    </dgm:pt>
    <dgm:pt modelId="{A9ADC983-00C9-DD45-9212-7B64C1D55AEF}">
      <dgm:prSet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23-25 MAR 2014</a:t>
          </a:r>
          <a:endParaRPr lang="en-US" sz="1600" b="1" dirty="0">
            <a:solidFill>
              <a:srgbClr val="171717"/>
            </a:solidFill>
          </a:endParaRPr>
        </a:p>
      </dgm:t>
    </dgm:pt>
    <dgm:pt modelId="{D2C639CE-A1A5-3C48-8834-8DCC6EDDCBD8}" type="sibTrans" cxnId="{1D6757FD-959A-6F40-B30D-8CAE8EFB1B7A}">
      <dgm:prSet/>
      <dgm:spPr/>
      <dgm:t>
        <a:bodyPr/>
        <a:lstStyle/>
        <a:p>
          <a:endParaRPr lang="en-US"/>
        </a:p>
      </dgm:t>
    </dgm:pt>
    <dgm:pt modelId="{978CF2E1-4B11-B84F-8EAF-B215C56F9BCB}" type="parTrans" cxnId="{1D6757FD-959A-6F40-B30D-8CAE8EFB1B7A}">
      <dgm:prSet/>
      <dgm:spPr/>
      <dgm:t>
        <a:bodyPr/>
        <a:lstStyle/>
        <a:p>
          <a:endParaRPr lang="en-US"/>
        </a:p>
      </dgm:t>
    </dgm:pt>
    <dgm:pt modelId="{64EE6580-CA84-6948-916E-CCABCCBFBA29}" type="sibTrans" cxnId="{F11FE4E2-D117-264C-84CB-FFBA86129DE4}">
      <dgm:prSet/>
      <dgm:spPr/>
      <dgm:t>
        <a:bodyPr/>
        <a:lstStyle/>
        <a:p>
          <a:endParaRPr lang="en-US"/>
        </a:p>
      </dgm:t>
    </dgm:pt>
    <dgm:pt modelId="{AA659247-88CF-4A44-9167-961338BC145E}" type="parTrans" cxnId="{F11FE4E2-D117-264C-84CB-FFBA86129DE4}">
      <dgm:prSet/>
      <dgm:spPr/>
      <dgm:t>
        <a:bodyPr/>
        <a:lstStyle/>
        <a:p>
          <a:endParaRPr lang="en-US"/>
        </a:p>
      </dgm:t>
    </dgm:pt>
    <dgm:pt modelId="{C7A8D421-DF46-A945-B19D-DE6512A08D4F}">
      <dgm:prSet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NGPC developed a draft proposal for ongoing dialog between the GAC and NGPC</a:t>
          </a:r>
          <a:endParaRPr lang="en-US" sz="1600" b="1" dirty="0">
            <a:solidFill>
              <a:srgbClr val="171717"/>
            </a:solidFill>
          </a:endParaRPr>
        </a:p>
      </dgm:t>
    </dgm:pt>
    <dgm:pt modelId="{506707A2-5C01-5B44-8B48-DCDF05438BCC}">
      <dgm:prSet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20 MAR 2014</a:t>
          </a:r>
          <a:endParaRPr lang="en-US" sz="1600" b="1" dirty="0">
            <a:solidFill>
              <a:srgbClr val="171717"/>
            </a:solidFill>
          </a:endParaRPr>
        </a:p>
      </dgm:t>
    </dgm:pt>
    <dgm:pt modelId="{03406F0C-3281-BB4D-AEBE-CF764D0986A5}" type="sibTrans" cxnId="{E0E6C6B2-D544-8144-B115-5EC8652229FA}">
      <dgm:prSet/>
      <dgm:spPr/>
      <dgm:t>
        <a:bodyPr/>
        <a:lstStyle/>
        <a:p>
          <a:endParaRPr lang="en-US"/>
        </a:p>
      </dgm:t>
    </dgm:pt>
    <dgm:pt modelId="{3AF5BF92-F094-6044-8F4A-3FC6DD187EB1}" type="parTrans" cxnId="{E0E6C6B2-D544-8144-B115-5EC8652229FA}">
      <dgm:prSet/>
      <dgm:spPr/>
      <dgm:t>
        <a:bodyPr/>
        <a:lstStyle/>
        <a:p>
          <a:endParaRPr lang="en-US"/>
        </a:p>
      </dgm:t>
    </dgm:pt>
    <dgm:pt modelId="{29026DEE-20AD-DF47-84BD-AD79DD6A5228}" type="sibTrans" cxnId="{9901776B-CA92-E846-9EC1-8B1C404DC3A9}">
      <dgm:prSet/>
      <dgm:spPr/>
      <dgm:t>
        <a:bodyPr/>
        <a:lstStyle/>
        <a:p>
          <a:endParaRPr lang="en-US"/>
        </a:p>
      </dgm:t>
    </dgm:pt>
    <dgm:pt modelId="{6F346949-3458-8445-A120-A957E24AE31B}" type="parTrans" cxnId="{9901776B-CA92-E846-9EC1-8B1C404DC3A9}">
      <dgm:prSet/>
      <dgm:spPr/>
      <dgm:t>
        <a:bodyPr/>
        <a:lstStyle/>
        <a:p>
          <a:endParaRPr lang="en-US"/>
        </a:p>
      </dgm:t>
    </dgm:pt>
    <dgm:pt modelId="{F68EF648-7F40-9240-8ED1-CD71354C8DB1}">
      <dgm:prSet custT="1"/>
      <dgm:spPr>
        <a:solidFill>
          <a:schemeClr val="bg2"/>
        </a:solidFill>
      </dgm:spPr>
      <dgm:t>
        <a:bodyPr/>
        <a:lstStyle/>
        <a:p>
          <a:r>
            <a:rPr lang="en-US" sz="1400" b="1" dirty="0" smtClean="0">
              <a:solidFill>
                <a:srgbClr val="171717"/>
              </a:solidFill>
            </a:rPr>
            <a:t>Asked NGPC to develop proposal to address GAC advice and GNSO policy recommendations.</a:t>
          </a:r>
          <a:endParaRPr lang="en-US" sz="1400" b="1" dirty="0">
            <a:solidFill>
              <a:srgbClr val="171717"/>
            </a:solidFill>
          </a:endParaRPr>
        </a:p>
      </dgm:t>
    </dgm:pt>
    <dgm:pt modelId="{9EB918F2-0E89-A84D-90F6-852B331FBE7C}">
      <dgm:prSet custT="1"/>
      <dgm:spPr>
        <a:solidFill>
          <a:schemeClr val="bg2"/>
        </a:solidFill>
      </dgm:spPr>
      <dgm:t>
        <a:bodyPr/>
        <a:lstStyle/>
        <a:p>
          <a:r>
            <a:rPr lang="en-US" sz="1400" b="1" dirty="0" smtClean="0">
              <a:solidFill>
                <a:srgbClr val="171717"/>
              </a:solidFill>
            </a:rPr>
            <a:t>Asked NGPC to consider recommendations in context of GAC advice.</a:t>
          </a:r>
          <a:endParaRPr lang="en-US" sz="1400" b="1" dirty="0">
            <a:solidFill>
              <a:srgbClr val="171717"/>
            </a:solidFill>
          </a:endParaRPr>
        </a:p>
      </dgm:t>
    </dgm:pt>
    <dgm:pt modelId="{0A977679-9B8A-194C-B925-53328D61EA40}">
      <dgm:prSet custT="1"/>
      <dgm:spPr>
        <a:solidFill>
          <a:schemeClr val="bg2"/>
        </a:solidFill>
      </dgm:spPr>
      <dgm:t>
        <a:bodyPr/>
        <a:lstStyle/>
        <a:p>
          <a:r>
            <a:rPr lang="en-US" sz="1400" b="1" dirty="0" smtClean="0">
              <a:solidFill>
                <a:srgbClr val="171717"/>
              </a:solidFill>
            </a:rPr>
            <a:t>Noted additional time needed to consider GNSO policy recommendations.</a:t>
          </a:r>
          <a:endParaRPr lang="en-US" sz="1400" b="1" dirty="0">
            <a:solidFill>
              <a:srgbClr val="171717"/>
            </a:solidFill>
          </a:endParaRPr>
        </a:p>
      </dgm:t>
    </dgm:pt>
    <dgm:pt modelId="{939E587C-7308-B44C-AE55-A6E0BAB7EBCF}">
      <dgm:prSet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 7 FEB 2014</a:t>
          </a:r>
          <a:endParaRPr lang="en-US" sz="1600" b="1" dirty="0">
            <a:solidFill>
              <a:srgbClr val="171717"/>
            </a:solidFill>
          </a:endParaRPr>
        </a:p>
      </dgm:t>
    </dgm:pt>
    <dgm:pt modelId="{71E03616-E7EF-5142-A5E9-31CA36979166}" type="sibTrans" cxnId="{0A34C633-E213-2F44-BE4C-99C51656DA01}">
      <dgm:prSet/>
      <dgm:spPr/>
      <dgm:t>
        <a:bodyPr/>
        <a:lstStyle/>
        <a:p>
          <a:endParaRPr lang="en-US"/>
        </a:p>
      </dgm:t>
    </dgm:pt>
    <dgm:pt modelId="{7516919D-FF27-4F4A-B2AA-219051C76279}" type="parTrans" cxnId="{0A34C633-E213-2F44-BE4C-99C51656DA01}">
      <dgm:prSet/>
      <dgm:spPr/>
      <dgm:t>
        <a:bodyPr/>
        <a:lstStyle/>
        <a:p>
          <a:endParaRPr lang="en-US"/>
        </a:p>
      </dgm:t>
    </dgm:pt>
    <dgm:pt modelId="{DC953D07-75D4-1649-8090-6834490A07D6}" type="sibTrans" cxnId="{EA4F86F2-31A8-2D42-AD72-6D6CBDCEAB75}">
      <dgm:prSet/>
      <dgm:spPr/>
      <dgm:t>
        <a:bodyPr/>
        <a:lstStyle/>
        <a:p>
          <a:endParaRPr lang="en-US"/>
        </a:p>
      </dgm:t>
    </dgm:pt>
    <dgm:pt modelId="{4464660D-9D0B-8B47-A72B-652758E49DA7}" type="parTrans" cxnId="{EA4F86F2-31A8-2D42-AD72-6D6CBDCEAB75}">
      <dgm:prSet/>
      <dgm:spPr/>
      <dgm:t>
        <a:bodyPr/>
        <a:lstStyle/>
        <a:p>
          <a:endParaRPr lang="en-US"/>
        </a:p>
      </dgm:t>
    </dgm:pt>
    <dgm:pt modelId="{30ADF041-A957-6141-8D8A-F11BE70A4D3C}" type="sibTrans" cxnId="{9AE9E89B-3ED2-8441-9C22-5BCE95D859C4}">
      <dgm:prSet/>
      <dgm:spPr/>
      <dgm:t>
        <a:bodyPr/>
        <a:lstStyle/>
        <a:p>
          <a:endParaRPr lang="en-US"/>
        </a:p>
      </dgm:t>
    </dgm:pt>
    <dgm:pt modelId="{17CA7EAA-845D-B449-93EC-4B58F61482E5}" type="parTrans" cxnId="{9AE9E89B-3ED2-8441-9C22-5BCE95D859C4}">
      <dgm:prSet/>
      <dgm:spPr/>
      <dgm:t>
        <a:bodyPr/>
        <a:lstStyle/>
        <a:p>
          <a:endParaRPr lang="en-US"/>
        </a:p>
      </dgm:t>
    </dgm:pt>
    <dgm:pt modelId="{03B9F7D6-1A64-524B-8F37-AD7D47C0289A}" type="sibTrans" cxnId="{FD5B4913-9F7F-7144-AED3-465FADEA2A8D}">
      <dgm:prSet/>
      <dgm:spPr/>
      <dgm:t>
        <a:bodyPr/>
        <a:lstStyle/>
        <a:p>
          <a:endParaRPr lang="en-US"/>
        </a:p>
      </dgm:t>
    </dgm:pt>
    <dgm:pt modelId="{054584E9-4FF6-2144-BE70-042D1B72FF45}" type="parTrans" cxnId="{FD5B4913-9F7F-7144-AED3-465FADEA2A8D}">
      <dgm:prSet/>
      <dgm:spPr/>
      <dgm:t>
        <a:bodyPr/>
        <a:lstStyle/>
        <a:p>
          <a:endParaRPr lang="en-US"/>
        </a:p>
      </dgm:t>
    </dgm:pt>
    <dgm:pt modelId="{3FD6E23D-5EA4-DF43-8E9B-92EE1A1D063B}">
      <dgm:prSet custT="1"/>
      <dgm:spPr>
        <a:solidFill>
          <a:schemeClr val="bg2"/>
        </a:solidFill>
      </dgm:spPr>
      <dgm:t>
        <a:bodyPr/>
        <a:lstStyle/>
        <a:p>
          <a:r>
            <a:rPr lang="en-US" sz="1600" b="1" u="sng" smtClean="0">
              <a:solidFill>
                <a:srgbClr val="171717"/>
              </a:solidFill>
            </a:rPr>
            <a:t>Board Resolution:</a:t>
          </a:r>
          <a:endParaRPr lang="en-US" sz="1600" b="1" u="sng" dirty="0">
            <a:solidFill>
              <a:srgbClr val="171717"/>
            </a:solidFill>
          </a:endParaRPr>
        </a:p>
      </dgm:t>
    </dgm:pt>
    <dgm:pt modelId="{A8B7302A-81C1-3249-8CB3-54202A1BDC79}" type="parTrans" cxnId="{69B0A2E3-08BF-2947-8B6D-ADCC3866B3AC}">
      <dgm:prSet/>
      <dgm:spPr/>
      <dgm:t>
        <a:bodyPr/>
        <a:lstStyle/>
        <a:p>
          <a:endParaRPr lang="en-US"/>
        </a:p>
      </dgm:t>
    </dgm:pt>
    <dgm:pt modelId="{ABAC5778-1294-BB44-B9FF-1ADC6F5DAF6B}" type="sibTrans" cxnId="{69B0A2E3-08BF-2947-8B6D-ADCC3866B3AC}">
      <dgm:prSet/>
      <dgm:spPr/>
      <dgm:t>
        <a:bodyPr/>
        <a:lstStyle/>
        <a:p>
          <a:endParaRPr lang="en-US"/>
        </a:p>
      </dgm:t>
    </dgm:pt>
    <dgm:pt modelId="{EE434723-965E-E248-9715-347C140A98B5}">
      <dgm:prSet custT="1"/>
      <dgm:spPr/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1 NOV 2013</a:t>
          </a:r>
          <a:endParaRPr lang="en-US" sz="1600" b="1" dirty="0">
            <a:solidFill>
              <a:srgbClr val="171717"/>
            </a:solidFill>
          </a:endParaRPr>
        </a:p>
      </dgm:t>
    </dgm:pt>
    <dgm:pt modelId="{626176D1-1C55-0446-8A86-01F635A2864E}" type="parTrans" cxnId="{1834586E-12F9-204C-B5E0-9259BF250976}">
      <dgm:prSet/>
      <dgm:spPr/>
      <dgm:t>
        <a:bodyPr/>
        <a:lstStyle/>
        <a:p>
          <a:endParaRPr lang="en-US"/>
        </a:p>
      </dgm:t>
    </dgm:pt>
    <dgm:pt modelId="{7F9BDC77-0297-124A-AC91-7F341032E22F}" type="sibTrans" cxnId="{1834586E-12F9-204C-B5E0-9259BF250976}">
      <dgm:prSet/>
      <dgm:spPr/>
      <dgm:t>
        <a:bodyPr/>
        <a:lstStyle/>
        <a:p>
          <a:endParaRPr lang="en-US"/>
        </a:p>
      </dgm:t>
    </dgm:pt>
    <dgm:pt modelId="{758DB390-1D0F-A64B-8C37-33ECD78F158F}">
      <dgm:prSet custT="1"/>
      <dgm:spPr>
        <a:solidFill>
          <a:schemeClr val="bg2"/>
        </a:solidFill>
      </dgm:spPr>
      <dgm:t>
        <a:bodyPr/>
        <a:lstStyle/>
        <a:p>
          <a:r>
            <a:rPr lang="en-US" sz="1600" b="1" dirty="0" smtClean="0">
              <a:solidFill>
                <a:srgbClr val="171717"/>
              </a:solidFill>
            </a:rPr>
            <a:t>ALAC Advice.</a:t>
          </a:r>
          <a:endParaRPr lang="en-US" sz="1600" b="1" dirty="0">
            <a:solidFill>
              <a:srgbClr val="171717"/>
            </a:solidFill>
          </a:endParaRPr>
        </a:p>
      </dgm:t>
    </dgm:pt>
    <dgm:pt modelId="{4A2E3625-EEF8-E64D-9A79-CE033DBA2E17}" type="parTrans" cxnId="{7C812811-6A96-0444-A758-B68BB1E0491D}">
      <dgm:prSet/>
      <dgm:spPr/>
      <dgm:t>
        <a:bodyPr/>
        <a:lstStyle/>
        <a:p>
          <a:endParaRPr lang="en-US"/>
        </a:p>
      </dgm:t>
    </dgm:pt>
    <dgm:pt modelId="{AA3361B3-AFEE-A041-8D81-77B8E17384FC}" type="sibTrans" cxnId="{7C812811-6A96-0444-A758-B68BB1E0491D}">
      <dgm:prSet/>
      <dgm:spPr/>
      <dgm:t>
        <a:bodyPr/>
        <a:lstStyle/>
        <a:p>
          <a:endParaRPr lang="en-US"/>
        </a:p>
      </dgm:t>
    </dgm:pt>
    <dgm:pt modelId="{26031F4D-D389-6040-B6F9-A15A271DCBC7}" type="pres">
      <dgm:prSet presAssocID="{AB70DD48-5D98-D14E-94DC-5AD21AA2CD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EAE1A6-0A4B-5B4F-BAF9-E37AA037AC7A}" type="pres">
      <dgm:prSet presAssocID="{EE434723-965E-E248-9715-347C140A98B5}" presName="composite" presStyleCnt="0"/>
      <dgm:spPr/>
    </dgm:pt>
    <dgm:pt modelId="{8AF5B8D7-BCE5-1343-A15D-21AE34DC8E94}" type="pres">
      <dgm:prSet presAssocID="{EE434723-965E-E248-9715-347C140A98B5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26E77-F336-B84B-8205-3BB05B8A77E2}" type="pres">
      <dgm:prSet presAssocID="{EE434723-965E-E248-9715-347C140A98B5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EF7A2-EA42-D240-AC08-422A35E2C94A}" type="pres">
      <dgm:prSet presAssocID="{7F9BDC77-0297-124A-AC91-7F341032E22F}" presName="sp" presStyleCnt="0"/>
      <dgm:spPr/>
    </dgm:pt>
    <dgm:pt modelId="{FA91B95C-5A8A-4941-B7F2-F26940A80710}" type="pres">
      <dgm:prSet presAssocID="{D7F95AFE-1FE2-E246-B75F-8E2F0FCFDD6E}" presName="composite" presStyleCnt="0"/>
      <dgm:spPr/>
    </dgm:pt>
    <dgm:pt modelId="{BCBB8C8D-66AD-624A-9341-132689E41175}" type="pres">
      <dgm:prSet presAssocID="{D7F95AFE-1FE2-E246-B75F-8E2F0FCFDD6E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99EC5-AE7A-C643-A9AC-E80D5E5B3F52}" type="pres">
      <dgm:prSet presAssocID="{D7F95AFE-1FE2-E246-B75F-8E2F0FCFDD6E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7836B-4C6B-5248-BFBF-7F0732AA027A}" type="pres">
      <dgm:prSet presAssocID="{783B53BD-B22D-6F44-AA10-6024741C57AC}" presName="sp" presStyleCnt="0"/>
      <dgm:spPr/>
    </dgm:pt>
    <dgm:pt modelId="{4B2E5AF9-8931-824A-B537-631187F94894}" type="pres">
      <dgm:prSet presAssocID="{6005ECC7-82C1-1844-8C20-D611584C5CE4}" presName="composite" presStyleCnt="0"/>
      <dgm:spPr/>
    </dgm:pt>
    <dgm:pt modelId="{62A909D5-F0BB-A24D-A04A-9077452285CF}" type="pres">
      <dgm:prSet presAssocID="{6005ECC7-82C1-1844-8C20-D611584C5CE4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5F080-B3DC-B748-9496-E91522177018}" type="pres">
      <dgm:prSet presAssocID="{6005ECC7-82C1-1844-8C20-D611584C5CE4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FF793-74F2-7A41-B5D2-C987DBEA7B58}" type="pres">
      <dgm:prSet presAssocID="{FC350726-6108-7C49-BF4D-58E0A43D91FB}" presName="sp" presStyleCnt="0"/>
      <dgm:spPr/>
    </dgm:pt>
    <dgm:pt modelId="{F191CD8B-5209-844A-B085-C92086328189}" type="pres">
      <dgm:prSet presAssocID="{939E587C-7308-B44C-AE55-A6E0BAB7EBCF}" presName="composite" presStyleCnt="0"/>
      <dgm:spPr/>
    </dgm:pt>
    <dgm:pt modelId="{F831EDD1-2882-AE46-AAEC-14F842A8D3E8}" type="pres">
      <dgm:prSet presAssocID="{939E587C-7308-B44C-AE55-A6E0BAB7EBCF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79E7C-2EA8-5448-BC6F-987C0D3817D4}" type="pres">
      <dgm:prSet presAssocID="{939E587C-7308-B44C-AE55-A6E0BAB7EBCF}" presName="descendantText" presStyleLbl="alignAcc1" presStyleIdx="3" presStyleCnt="6" custScaleY="175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9929F-C9F5-7D49-94F5-78DE4E471B18}" type="pres">
      <dgm:prSet presAssocID="{71E03616-E7EF-5142-A5E9-31CA36979166}" presName="sp" presStyleCnt="0"/>
      <dgm:spPr/>
    </dgm:pt>
    <dgm:pt modelId="{87E52921-B5D9-4B42-A333-938DC118958F}" type="pres">
      <dgm:prSet presAssocID="{506707A2-5C01-5B44-8B48-DCDF05438BCC}" presName="composite" presStyleCnt="0"/>
      <dgm:spPr/>
    </dgm:pt>
    <dgm:pt modelId="{21780147-4468-584E-AA3B-ECA3B273F60B}" type="pres">
      <dgm:prSet presAssocID="{506707A2-5C01-5B44-8B48-DCDF05438BC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2022B-A0BE-014E-88AB-3A0CA0D6FDC2}" type="pres">
      <dgm:prSet presAssocID="{506707A2-5C01-5B44-8B48-DCDF05438BCC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D551D-9604-6E46-A9BC-9794CE780FB6}" type="pres">
      <dgm:prSet presAssocID="{03406F0C-3281-BB4D-AEBE-CF764D0986A5}" presName="sp" presStyleCnt="0"/>
      <dgm:spPr/>
    </dgm:pt>
    <dgm:pt modelId="{60E8AA90-DBE0-5847-8D30-1308D32612ED}" type="pres">
      <dgm:prSet presAssocID="{A9ADC983-00C9-DD45-9212-7B64C1D55AEF}" presName="composite" presStyleCnt="0"/>
      <dgm:spPr/>
    </dgm:pt>
    <dgm:pt modelId="{EE57F545-DD0C-7F4F-9F4E-5FD774AAABA3}" type="pres">
      <dgm:prSet presAssocID="{A9ADC983-00C9-DD45-9212-7B64C1D55AEF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E78DB-3A9C-224D-9F7D-8833DEA249BF}" type="pres">
      <dgm:prSet presAssocID="{A9ADC983-00C9-DD45-9212-7B64C1D55AEF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297C2C-975D-E84E-BD13-651A2EE0D2A7}" type="presOf" srcId="{F68EF648-7F40-9240-8ED1-CD71354C8DB1}" destId="{16B79E7C-2EA8-5448-BC6F-987C0D3817D4}" srcOrd="0" destOrd="3" presId="urn:microsoft.com/office/officeart/2005/8/layout/chevron2"/>
    <dgm:cxn modelId="{0A34C633-E213-2F44-BE4C-99C51656DA01}" srcId="{AB70DD48-5D98-D14E-94DC-5AD21AA2CD3B}" destId="{939E587C-7308-B44C-AE55-A6E0BAB7EBCF}" srcOrd="3" destOrd="0" parTransId="{7516919D-FF27-4F4A-B2AA-219051C76279}" sibTransId="{71E03616-E7EF-5142-A5E9-31CA36979166}"/>
    <dgm:cxn modelId="{FD5B4913-9F7F-7144-AED3-465FADEA2A8D}" srcId="{3FD6E23D-5EA4-DF43-8E9B-92EE1A1D063B}" destId="{0A977679-9B8A-194C-B925-53328D61EA40}" srcOrd="0" destOrd="0" parTransId="{054584E9-4FF6-2144-BE70-042D1B72FF45}" sibTransId="{03B9F7D6-1A64-524B-8F37-AD7D47C0289A}"/>
    <dgm:cxn modelId="{EA4F86F2-31A8-2D42-AD72-6D6CBDCEAB75}" srcId="{3FD6E23D-5EA4-DF43-8E9B-92EE1A1D063B}" destId="{F68EF648-7F40-9240-8ED1-CD71354C8DB1}" srcOrd="2" destOrd="0" parTransId="{4464660D-9D0B-8B47-A72B-652758E49DA7}" sibTransId="{DC953D07-75D4-1649-8090-6834490A07D6}"/>
    <dgm:cxn modelId="{E0E6C6B2-D544-8144-B115-5EC8652229FA}" srcId="{AB70DD48-5D98-D14E-94DC-5AD21AA2CD3B}" destId="{506707A2-5C01-5B44-8B48-DCDF05438BCC}" srcOrd="4" destOrd="0" parTransId="{3AF5BF92-F094-6044-8F4A-3FC6DD187EB1}" sibTransId="{03406F0C-3281-BB4D-AEBE-CF764D0986A5}"/>
    <dgm:cxn modelId="{EF0CFB1B-AB00-6B4C-8FD0-98C5C092FC2B}" type="presOf" srcId="{939E587C-7308-B44C-AE55-A6E0BAB7EBCF}" destId="{F831EDD1-2882-AE46-AAEC-14F842A8D3E8}" srcOrd="0" destOrd="0" presId="urn:microsoft.com/office/officeart/2005/8/layout/chevron2"/>
    <dgm:cxn modelId="{7C812811-6A96-0444-A758-B68BB1E0491D}" srcId="{EE434723-965E-E248-9715-347C140A98B5}" destId="{758DB390-1D0F-A64B-8C37-33ECD78F158F}" srcOrd="0" destOrd="0" parTransId="{4A2E3625-EEF8-E64D-9A79-CE033DBA2E17}" sibTransId="{AA3361B3-AFEE-A041-8D81-77B8E17384FC}"/>
    <dgm:cxn modelId="{1D6757FD-959A-6F40-B30D-8CAE8EFB1B7A}" srcId="{AB70DD48-5D98-D14E-94DC-5AD21AA2CD3B}" destId="{A9ADC983-00C9-DD45-9212-7B64C1D55AEF}" srcOrd="5" destOrd="0" parTransId="{978CF2E1-4B11-B84F-8EAF-B215C56F9BCB}" sibTransId="{D2C639CE-A1A5-3C48-8834-8DCC6EDDCBD8}"/>
    <dgm:cxn modelId="{0FBD8994-EEE1-C94B-BA43-BD3555F2CF90}" srcId="{6005ECC7-82C1-1844-8C20-D611584C5CE4}" destId="{0125DE75-23C7-2A44-8107-299DDF2A6CFC}" srcOrd="0" destOrd="0" parTransId="{D981E8AE-81F4-C34B-9C8A-4C2D24532F7B}" sibTransId="{3B6E3E51-6F49-0C41-A42F-7BC5550FDCEB}"/>
    <dgm:cxn modelId="{C0CF715B-2D25-7B4E-A218-82510BFC63DD}" type="presOf" srcId="{758DB390-1D0F-A64B-8C37-33ECD78F158F}" destId="{CFB26E77-F336-B84B-8205-3BB05B8A77E2}" srcOrd="0" destOrd="0" presId="urn:microsoft.com/office/officeart/2005/8/layout/chevron2"/>
    <dgm:cxn modelId="{878D0DE4-DEAD-1A46-87D2-0378ACC95D5B}" type="presOf" srcId="{D8E311F6-BA4D-4D40-B7EE-3807EFCF935F}" destId="{8BCE78DB-3A9C-224D-9F7D-8833DEA249BF}" srcOrd="0" destOrd="0" presId="urn:microsoft.com/office/officeart/2005/8/layout/chevron2"/>
    <dgm:cxn modelId="{97F98923-780B-B849-A9DD-A8496D6893CF}" srcId="{D7F95AFE-1FE2-E246-B75F-8E2F0FCFDD6E}" destId="{D3BA21E1-2BF7-6446-B04E-80605052485E}" srcOrd="1" destOrd="0" parTransId="{FD808C14-9835-874E-BA48-8D18DF523D49}" sibTransId="{E2B4611A-0EA0-2140-966D-8026D2E5E828}"/>
    <dgm:cxn modelId="{9AE9E89B-3ED2-8441-9C22-5BCE95D859C4}" srcId="{3FD6E23D-5EA4-DF43-8E9B-92EE1A1D063B}" destId="{9EB918F2-0E89-A84D-90F6-852B331FBE7C}" srcOrd="1" destOrd="0" parTransId="{17CA7EAA-845D-B449-93EC-4B58F61482E5}" sibTransId="{30ADF041-A957-6141-8D8A-F11BE70A4D3C}"/>
    <dgm:cxn modelId="{636F307A-1753-154D-ACF1-2FE61D86C3BB}" type="presOf" srcId="{AB70DD48-5D98-D14E-94DC-5AD21AA2CD3B}" destId="{26031F4D-D389-6040-B6F9-A15A271DCBC7}" srcOrd="0" destOrd="0" presId="urn:microsoft.com/office/officeart/2005/8/layout/chevron2"/>
    <dgm:cxn modelId="{B62E63C8-63FC-8F45-9A55-6118682D8CEC}" type="presOf" srcId="{D7F95AFE-1FE2-E246-B75F-8E2F0FCFDD6E}" destId="{BCBB8C8D-66AD-624A-9341-132689E41175}" srcOrd="0" destOrd="0" presId="urn:microsoft.com/office/officeart/2005/8/layout/chevron2"/>
    <dgm:cxn modelId="{43BE9871-4B03-9C48-ACD9-FAA4A3B6579D}" srcId="{AB70DD48-5D98-D14E-94DC-5AD21AA2CD3B}" destId="{D7F95AFE-1FE2-E246-B75F-8E2F0FCFDD6E}" srcOrd="1" destOrd="0" parTransId="{2E2923F4-6E48-874F-A933-1D04FDBF5E54}" sibTransId="{783B53BD-B22D-6F44-AA10-6024741C57AC}"/>
    <dgm:cxn modelId="{F11FE4E2-D117-264C-84CB-FFBA86129DE4}" srcId="{A9ADC983-00C9-DD45-9212-7B64C1D55AEF}" destId="{D8E311F6-BA4D-4D40-B7EE-3807EFCF935F}" srcOrd="0" destOrd="0" parTransId="{AA659247-88CF-4A44-9167-961338BC145E}" sibTransId="{64EE6580-CA84-6948-916E-CCABCCBFBA29}"/>
    <dgm:cxn modelId="{43EABA0F-3573-2B44-90AC-FD05C1ED6F9F}" type="presOf" srcId="{D3BA21E1-2BF7-6446-B04E-80605052485E}" destId="{68199EC5-AE7A-C643-A9AC-E80D5E5B3F52}" srcOrd="0" destOrd="1" presId="urn:microsoft.com/office/officeart/2005/8/layout/chevron2"/>
    <dgm:cxn modelId="{AB48784E-5D57-E645-86C7-C7914E537663}" type="presOf" srcId="{3FD6E23D-5EA4-DF43-8E9B-92EE1A1D063B}" destId="{16B79E7C-2EA8-5448-BC6F-987C0D3817D4}" srcOrd="0" destOrd="0" presId="urn:microsoft.com/office/officeart/2005/8/layout/chevron2"/>
    <dgm:cxn modelId="{7468B419-E08A-5C42-B03B-018E7F7F421A}" type="presOf" srcId="{0125DE75-23C7-2A44-8107-299DDF2A6CFC}" destId="{BAB5F080-B3DC-B748-9496-E91522177018}" srcOrd="0" destOrd="0" presId="urn:microsoft.com/office/officeart/2005/8/layout/chevron2"/>
    <dgm:cxn modelId="{69B0A2E3-08BF-2947-8B6D-ADCC3866B3AC}" srcId="{939E587C-7308-B44C-AE55-A6E0BAB7EBCF}" destId="{3FD6E23D-5EA4-DF43-8E9B-92EE1A1D063B}" srcOrd="0" destOrd="0" parTransId="{A8B7302A-81C1-3249-8CB3-54202A1BDC79}" sibTransId="{ABAC5778-1294-BB44-B9FF-1ADC6F5DAF6B}"/>
    <dgm:cxn modelId="{817114A1-0F1A-B147-B84F-C349FA377CFE}" type="presOf" srcId="{6005ECC7-82C1-1844-8C20-D611584C5CE4}" destId="{62A909D5-F0BB-A24D-A04A-9077452285CF}" srcOrd="0" destOrd="0" presId="urn:microsoft.com/office/officeart/2005/8/layout/chevron2"/>
    <dgm:cxn modelId="{DD657B12-0EE9-3640-B7CD-D2661208737B}" type="presOf" srcId="{EE434723-965E-E248-9715-347C140A98B5}" destId="{8AF5B8D7-BCE5-1343-A15D-21AE34DC8E94}" srcOrd="0" destOrd="0" presId="urn:microsoft.com/office/officeart/2005/8/layout/chevron2"/>
    <dgm:cxn modelId="{3BFE2866-6E1A-A441-8B1E-70274D3603FC}" srcId="{D7F95AFE-1FE2-E246-B75F-8E2F0FCFDD6E}" destId="{FA2986B9-36C4-4F4E-8365-CB201DC5F16E}" srcOrd="0" destOrd="0" parTransId="{B40C12D4-C887-1043-BA94-91165F245CED}" sibTransId="{5D53AD68-7DB2-584B-A603-A5BA64EB40DB}"/>
    <dgm:cxn modelId="{9901776B-CA92-E846-9EC1-8B1C404DC3A9}" srcId="{506707A2-5C01-5B44-8B48-DCDF05438BCC}" destId="{C7A8D421-DF46-A945-B19D-DE6512A08D4F}" srcOrd="0" destOrd="0" parTransId="{6F346949-3458-8445-A120-A957E24AE31B}" sibTransId="{29026DEE-20AD-DF47-84BD-AD79DD6A5228}"/>
    <dgm:cxn modelId="{1834586E-12F9-204C-B5E0-9259BF250976}" srcId="{AB70DD48-5D98-D14E-94DC-5AD21AA2CD3B}" destId="{EE434723-965E-E248-9715-347C140A98B5}" srcOrd="0" destOrd="0" parTransId="{626176D1-1C55-0446-8A86-01F635A2864E}" sibTransId="{7F9BDC77-0297-124A-AC91-7F341032E22F}"/>
    <dgm:cxn modelId="{0BB37513-91CD-2546-B3CB-B65ECE8D9492}" type="presOf" srcId="{FA2986B9-36C4-4F4E-8365-CB201DC5F16E}" destId="{68199EC5-AE7A-C643-A9AC-E80D5E5B3F52}" srcOrd="0" destOrd="0" presId="urn:microsoft.com/office/officeart/2005/8/layout/chevron2"/>
    <dgm:cxn modelId="{6B59A90B-4565-6F42-BDF1-A448279709B5}" srcId="{AB70DD48-5D98-D14E-94DC-5AD21AA2CD3B}" destId="{6005ECC7-82C1-1844-8C20-D611584C5CE4}" srcOrd="2" destOrd="0" parTransId="{8D530DE1-8551-154C-B8DA-29648F0DD353}" sibTransId="{FC350726-6108-7C49-BF4D-58E0A43D91FB}"/>
    <dgm:cxn modelId="{9FC32FDC-869C-0347-933A-B36C2A830E29}" type="presOf" srcId="{506707A2-5C01-5B44-8B48-DCDF05438BCC}" destId="{21780147-4468-584E-AA3B-ECA3B273F60B}" srcOrd="0" destOrd="0" presId="urn:microsoft.com/office/officeart/2005/8/layout/chevron2"/>
    <dgm:cxn modelId="{5E98FE2E-CA93-1647-AC6F-1D1A70AD42B3}" type="presOf" srcId="{C7A8D421-DF46-A945-B19D-DE6512A08D4F}" destId="{C952022B-A0BE-014E-88AB-3A0CA0D6FDC2}" srcOrd="0" destOrd="0" presId="urn:microsoft.com/office/officeart/2005/8/layout/chevron2"/>
    <dgm:cxn modelId="{A842DCB9-55DE-EF46-8D84-1320CA52C1A9}" type="presOf" srcId="{A9ADC983-00C9-DD45-9212-7B64C1D55AEF}" destId="{EE57F545-DD0C-7F4F-9F4E-5FD774AAABA3}" srcOrd="0" destOrd="0" presId="urn:microsoft.com/office/officeart/2005/8/layout/chevron2"/>
    <dgm:cxn modelId="{6FCF905A-DA59-AE4F-A8B3-5336A736E8E1}" type="presOf" srcId="{9EB918F2-0E89-A84D-90F6-852B331FBE7C}" destId="{16B79E7C-2EA8-5448-BC6F-987C0D3817D4}" srcOrd="0" destOrd="2" presId="urn:microsoft.com/office/officeart/2005/8/layout/chevron2"/>
    <dgm:cxn modelId="{B17E011E-AC53-BA4C-AD39-A15AA2B4780D}" type="presOf" srcId="{0A977679-9B8A-194C-B925-53328D61EA40}" destId="{16B79E7C-2EA8-5448-BC6F-987C0D3817D4}" srcOrd="0" destOrd="1" presId="urn:microsoft.com/office/officeart/2005/8/layout/chevron2"/>
    <dgm:cxn modelId="{DE7F72D1-E810-A44D-BC69-2E105F938318}" type="presParOf" srcId="{26031F4D-D389-6040-B6F9-A15A271DCBC7}" destId="{81EAE1A6-0A4B-5B4F-BAF9-E37AA037AC7A}" srcOrd="0" destOrd="0" presId="urn:microsoft.com/office/officeart/2005/8/layout/chevron2"/>
    <dgm:cxn modelId="{F131267A-083B-184D-9341-51322F380D63}" type="presParOf" srcId="{81EAE1A6-0A4B-5B4F-BAF9-E37AA037AC7A}" destId="{8AF5B8D7-BCE5-1343-A15D-21AE34DC8E94}" srcOrd="0" destOrd="0" presId="urn:microsoft.com/office/officeart/2005/8/layout/chevron2"/>
    <dgm:cxn modelId="{090E0B8D-6012-124D-BEF1-722EFBAF12BB}" type="presParOf" srcId="{81EAE1A6-0A4B-5B4F-BAF9-E37AA037AC7A}" destId="{CFB26E77-F336-B84B-8205-3BB05B8A77E2}" srcOrd="1" destOrd="0" presId="urn:microsoft.com/office/officeart/2005/8/layout/chevron2"/>
    <dgm:cxn modelId="{EC4F76C5-D3CF-E54D-B5A4-92F496BFB9A6}" type="presParOf" srcId="{26031F4D-D389-6040-B6F9-A15A271DCBC7}" destId="{8D1EF7A2-EA42-D240-AC08-422A35E2C94A}" srcOrd="1" destOrd="0" presId="urn:microsoft.com/office/officeart/2005/8/layout/chevron2"/>
    <dgm:cxn modelId="{F6BE22C3-D9A0-384B-9975-4D6A59C1571F}" type="presParOf" srcId="{26031F4D-D389-6040-B6F9-A15A271DCBC7}" destId="{FA91B95C-5A8A-4941-B7F2-F26940A80710}" srcOrd="2" destOrd="0" presId="urn:microsoft.com/office/officeart/2005/8/layout/chevron2"/>
    <dgm:cxn modelId="{BEA1968D-4EF9-C94A-8783-42DAD3239924}" type="presParOf" srcId="{FA91B95C-5A8A-4941-B7F2-F26940A80710}" destId="{BCBB8C8D-66AD-624A-9341-132689E41175}" srcOrd="0" destOrd="0" presId="urn:microsoft.com/office/officeart/2005/8/layout/chevron2"/>
    <dgm:cxn modelId="{942C351D-E90E-8E41-A40F-F993DD8DB6E9}" type="presParOf" srcId="{FA91B95C-5A8A-4941-B7F2-F26940A80710}" destId="{68199EC5-AE7A-C643-A9AC-E80D5E5B3F52}" srcOrd="1" destOrd="0" presId="urn:microsoft.com/office/officeart/2005/8/layout/chevron2"/>
    <dgm:cxn modelId="{A73918A3-0227-A74C-B6A3-1E2D00DA73E0}" type="presParOf" srcId="{26031F4D-D389-6040-B6F9-A15A271DCBC7}" destId="{7D57836B-4C6B-5248-BFBF-7F0732AA027A}" srcOrd="3" destOrd="0" presId="urn:microsoft.com/office/officeart/2005/8/layout/chevron2"/>
    <dgm:cxn modelId="{42230491-EF13-8648-8576-18AE9B5AC786}" type="presParOf" srcId="{26031F4D-D389-6040-B6F9-A15A271DCBC7}" destId="{4B2E5AF9-8931-824A-B537-631187F94894}" srcOrd="4" destOrd="0" presId="urn:microsoft.com/office/officeart/2005/8/layout/chevron2"/>
    <dgm:cxn modelId="{4B2D676C-A2E8-2744-A2CB-8292AF0C9EA4}" type="presParOf" srcId="{4B2E5AF9-8931-824A-B537-631187F94894}" destId="{62A909D5-F0BB-A24D-A04A-9077452285CF}" srcOrd="0" destOrd="0" presId="urn:microsoft.com/office/officeart/2005/8/layout/chevron2"/>
    <dgm:cxn modelId="{ACD6339C-CD3F-404B-BD4A-9A6D66A52A4E}" type="presParOf" srcId="{4B2E5AF9-8931-824A-B537-631187F94894}" destId="{BAB5F080-B3DC-B748-9496-E91522177018}" srcOrd="1" destOrd="0" presId="urn:microsoft.com/office/officeart/2005/8/layout/chevron2"/>
    <dgm:cxn modelId="{636B0FD4-7F21-A946-BD05-048644E957B4}" type="presParOf" srcId="{26031F4D-D389-6040-B6F9-A15A271DCBC7}" destId="{182FF793-74F2-7A41-B5D2-C987DBEA7B58}" srcOrd="5" destOrd="0" presId="urn:microsoft.com/office/officeart/2005/8/layout/chevron2"/>
    <dgm:cxn modelId="{07302C0C-2C35-2343-BAE5-58BC98CD0994}" type="presParOf" srcId="{26031F4D-D389-6040-B6F9-A15A271DCBC7}" destId="{F191CD8B-5209-844A-B085-C92086328189}" srcOrd="6" destOrd="0" presId="urn:microsoft.com/office/officeart/2005/8/layout/chevron2"/>
    <dgm:cxn modelId="{B1CD8F96-6B1C-4947-A7D2-0049AF74AC68}" type="presParOf" srcId="{F191CD8B-5209-844A-B085-C92086328189}" destId="{F831EDD1-2882-AE46-AAEC-14F842A8D3E8}" srcOrd="0" destOrd="0" presId="urn:microsoft.com/office/officeart/2005/8/layout/chevron2"/>
    <dgm:cxn modelId="{6CA9AA6C-5312-0541-A4EA-549358CC7534}" type="presParOf" srcId="{F191CD8B-5209-844A-B085-C92086328189}" destId="{16B79E7C-2EA8-5448-BC6F-987C0D3817D4}" srcOrd="1" destOrd="0" presId="urn:microsoft.com/office/officeart/2005/8/layout/chevron2"/>
    <dgm:cxn modelId="{920F3B50-FDEA-3B44-AEBC-7DFEC103C49D}" type="presParOf" srcId="{26031F4D-D389-6040-B6F9-A15A271DCBC7}" destId="{1569929F-C9F5-7D49-94F5-78DE4E471B18}" srcOrd="7" destOrd="0" presId="urn:microsoft.com/office/officeart/2005/8/layout/chevron2"/>
    <dgm:cxn modelId="{D046EE6A-D132-4749-8249-035206DEE24C}" type="presParOf" srcId="{26031F4D-D389-6040-B6F9-A15A271DCBC7}" destId="{87E52921-B5D9-4B42-A333-938DC118958F}" srcOrd="8" destOrd="0" presId="urn:microsoft.com/office/officeart/2005/8/layout/chevron2"/>
    <dgm:cxn modelId="{5C29B673-A0C1-D144-95BF-9BD1BE0C3191}" type="presParOf" srcId="{87E52921-B5D9-4B42-A333-938DC118958F}" destId="{21780147-4468-584E-AA3B-ECA3B273F60B}" srcOrd="0" destOrd="0" presId="urn:microsoft.com/office/officeart/2005/8/layout/chevron2"/>
    <dgm:cxn modelId="{B7F56269-BBDD-B843-A914-4C2A55CF161F}" type="presParOf" srcId="{87E52921-B5D9-4B42-A333-938DC118958F}" destId="{C952022B-A0BE-014E-88AB-3A0CA0D6FDC2}" srcOrd="1" destOrd="0" presId="urn:microsoft.com/office/officeart/2005/8/layout/chevron2"/>
    <dgm:cxn modelId="{06304379-54C0-E04D-8EB8-0A579B1FAFAA}" type="presParOf" srcId="{26031F4D-D389-6040-B6F9-A15A271DCBC7}" destId="{1BCD551D-9604-6E46-A9BC-9794CE780FB6}" srcOrd="9" destOrd="0" presId="urn:microsoft.com/office/officeart/2005/8/layout/chevron2"/>
    <dgm:cxn modelId="{7AB2ED16-E868-4F43-B118-F0C21E019987}" type="presParOf" srcId="{26031F4D-D389-6040-B6F9-A15A271DCBC7}" destId="{60E8AA90-DBE0-5847-8D30-1308D32612ED}" srcOrd="10" destOrd="0" presId="urn:microsoft.com/office/officeart/2005/8/layout/chevron2"/>
    <dgm:cxn modelId="{869BB5F5-3113-2F4C-80AB-F1D0516ED69C}" type="presParOf" srcId="{60E8AA90-DBE0-5847-8D30-1308D32612ED}" destId="{EE57F545-DD0C-7F4F-9F4E-5FD774AAABA3}" srcOrd="0" destOrd="0" presId="urn:microsoft.com/office/officeart/2005/8/layout/chevron2"/>
    <dgm:cxn modelId="{EE041E00-4EE9-424B-961E-BBC26E572F18}" type="presParOf" srcId="{60E8AA90-DBE0-5847-8D30-1308D32612ED}" destId="{8BCE78DB-3A9C-224D-9F7D-8833DEA249B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50383-43C9-EA4A-B940-CEE50133D568}">
      <dsp:nvSpPr>
        <dsp:cNvPr id="0" name=""/>
        <dsp:cNvSpPr/>
      </dsp:nvSpPr>
      <dsp:spPr>
        <a:xfrm rot="5400000">
          <a:off x="-133123" y="135639"/>
          <a:ext cx="887487" cy="62124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15 JAN 2013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313137"/>
        <a:ext cx="621241" cy="266246"/>
      </dsp:txXfrm>
    </dsp:sp>
    <dsp:sp modelId="{24D9B65E-0E54-284C-895C-586B22899EFC}">
      <dsp:nvSpPr>
        <dsp:cNvPr id="0" name=""/>
        <dsp:cNvSpPr/>
      </dsp:nvSpPr>
      <dsp:spPr>
        <a:xfrm rot="5400000">
          <a:off x="4594035" y="-3970278"/>
          <a:ext cx="577170" cy="8522758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At-Large Advisory Committee (ALAC) Advice.</a:t>
          </a:r>
          <a:endParaRPr lang="en-US" sz="1600" b="1" kern="1200" dirty="0">
            <a:solidFill>
              <a:schemeClr val="accent1">
                <a:lumMod val="10000"/>
              </a:schemeClr>
            </a:solidFill>
          </a:endParaRPr>
        </a:p>
      </dsp:txBody>
      <dsp:txXfrm rot="-5400000">
        <a:off x="621242" y="30690"/>
        <a:ext cx="8494583" cy="520820"/>
      </dsp:txXfrm>
    </dsp:sp>
    <dsp:sp modelId="{51F7E603-E76F-834F-98F9-359CD8FE886B}">
      <dsp:nvSpPr>
        <dsp:cNvPr id="0" name=""/>
        <dsp:cNvSpPr/>
      </dsp:nvSpPr>
      <dsp:spPr>
        <a:xfrm rot="5400000">
          <a:off x="-133123" y="924875"/>
          <a:ext cx="887487" cy="62124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11 APR 2013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1102373"/>
        <a:ext cx="621241" cy="266246"/>
      </dsp:txXfrm>
    </dsp:sp>
    <dsp:sp modelId="{C8C7AE1D-63ED-534D-8673-C0536FF4BB28}">
      <dsp:nvSpPr>
        <dsp:cNvPr id="0" name=""/>
        <dsp:cNvSpPr/>
      </dsp:nvSpPr>
      <dsp:spPr>
        <a:xfrm rot="5400000">
          <a:off x="4594187" y="-3181193"/>
          <a:ext cx="576866" cy="8522758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Government Advisory Committee (GAC) Advice.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621241" y="819913"/>
        <a:ext cx="8494598" cy="520546"/>
      </dsp:txXfrm>
    </dsp:sp>
    <dsp:sp modelId="{FE7E0E6F-FDA2-F841-85E0-B031B1B12F30}">
      <dsp:nvSpPr>
        <dsp:cNvPr id="0" name=""/>
        <dsp:cNvSpPr/>
      </dsp:nvSpPr>
      <dsp:spPr>
        <a:xfrm rot="5400000">
          <a:off x="-133123" y="1714111"/>
          <a:ext cx="887487" cy="62124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2 JUL 2013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1891609"/>
        <a:ext cx="621241" cy="266246"/>
      </dsp:txXfrm>
    </dsp:sp>
    <dsp:sp modelId="{F1CDD03E-292F-3446-8649-2E5FC59FEBB4}">
      <dsp:nvSpPr>
        <dsp:cNvPr id="0" name=""/>
        <dsp:cNvSpPr/>
      </dsp:nvSpPr>
      <dsp:spPr>
        <a:xfrm rot="5400000">
          <a:off x="4594187" y="-2391957"/>
          <a:ext cx="576866" cy="8522758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New gTLD Program Committee (NGPC) adopted a resolution to provide temporary protections in the new gTLD Registry Agreement for the list of IGO names &amp; acronyms provided by the GAC in March 2012.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621241" y="1609149"/>
        <a:ext cx="8494598" cy="520546"/>
      </dsp:txXfrm>
    </dsp:sp>
    <dsp:sp modelId="{20FECDB7-34F1-0D40-BCDC-1640A539BE2A}">
      <dsp:nvSpPr>
        <dsp:cNvPr id="0" name=""/>
        <dsp:cNvSpPr/>
      </dsp:nvSpPr>
      <dsp:spPr>
        <a:xfrm rot="5400000">
          <a:off x="-133123" y="2503347"/>
          <a:ext cx="887487" cy="62124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18 JUL 2013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2680845"/>
        <a:ext cx="621241" cy="266246"/>
      </dsp:txXfrm>
    </dsp:sp>
    <dsp:sp modelId="{C8BF6AF3-281E-C445-B18E-C8D7E980B5DD}">
      <dsp:nvSpPr>
        <dsp:cNvPr id="0" name=""/>
        <dsp:cNvSpPr/>
      </dsp:nvSpPr>
      <dsp:spPr>
        <a:xfrm rot="5400000">
          <a:off x="4594187" y="-1602721"/>
          <a:ext cx="576866" cy="8522758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GAC Advice.</a:t>
          </a:r>
          <a:endParaRPr lang="en-US" sz="1600" kern="1200" dirty="0">
            <a:solidFill>
              <a:srgbClr val="171717"/>
            </a:solidFill>
          </a:endParaRPr>
        </a:p>
      </dsp:txBody>
      <dsp:txXfrm rot="-5400000">
        <a:off x="621241" y="2398385"/>
        <a:ext cx="8494598" cy="520546"/>
      </dsp:txXfrm>
    </dsp:sp>
    <dsp:sp modelId="{85873637-45E2-4041-B2C9-163C62FFBDA7}">
      <dsp:nvSpPr>
        <dsp:cNvPr id="0" name=""/>
        <dsp:cNvSpPr/>
      </dsp:nvSpPr>
      <dsp:spPr>
        <a:xfrm rot="5400000">
          <a:off x="-133123" y="3292583"/>
          <a:ext cx="887487" cy="62124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21 JUL 2013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3470081"/>
        <a:ext cx="621241" cy="266246"/>
      </dsp:txXfrm>
    </dsp:sp>
    <dsp:sp modelId="{B8FA4DDF-3FDA-F848-94E8-F6D38882A37D}">
      <dsp:nvSpPr>
        <dsp:cNvPr id="0" name=""/>
        <dsp:cNvSpPr/>
      </dsp:nvSpPr>
      <dsp:spPr>
        <a:xfrm rot="5400000">
          <a:off x="4594187" y="-813485"/>
          <a:ext cx="576866" cy="8522758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ALAC Advice.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621241" y="3187621"/>
        <a:ext cx="8494598" cy="520546"/>
      </dsp:txXfrm>
    </dsp:sp>
    <dsp:sp modelId="{F205E98D-F1B3-2349-8F86-50020A577E0D}">
      <dsp:nvSpPr>
        <dsp:cNvPr id="0" name=""/>
        <dsp:cNvSpPr/>
      </dsp:nvSpPr>
      <dsp:spPr>
        <a:xfrm rot="5400000">
          <a:off x="-133123" y="4081819"/>
          <a:ext cx="887487" cy="62124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2 OCT 2013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4259317"/>
        <a:ext cx="621241" cy="266246"/>
      </dsp:txXfrm>
    </dsp:sp>
    <dsp:sp modelId="{54113BC8-B251-FA42-902C-463A43510563}">
      <dsp:nvSpPr>
        <dsp:cNvPr id="0" name=""/>
        <dsp:cNvSpPr/>
      </dsp:nvSpPr>
      <dsp:spPr>
        <a:xfrm rot="5400000">
          <a:off x="4594187" y="-24249"/>
          <a:ext cx="576866" cy="8522758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NGPC sent a proposal to GAC in response to the July 2013 Advice.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621241" y="3976857"/>
        <a:ext cx="8494598" cy="520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5B8D7-BCE5-1343-A15D-21AE34DC8E94}">
      <dsp:nvSpPr>
        <dsp:cNvPr id="0" name=""/>
        <dsp:cNvSpPr/>
      </dsp:nvSpPr>
      <dsp:spPr>
        <a:xfrm rot="5400000">
          <a:off x="-127949" y="130594"/>
          <a:ext cx="852996" cy="59709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1 NOV 2013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301194"/>
        <a:ext cx="597097" cy="255899"/>
      </dsp:txXfrm>
    </dsp:sp>
    <dsp:sp modelId="{CFB26E77-F336-B84B-8205-3BB05B8A77E2}">
      <dsp:nvSpPr>
        <dsp:cNvPr id="0" name=""/>
        <dsp:cNvSpPr/>
      </dsp:nvSpPr>
      <dsp:spPr>
        <a:xfrm rot="5400000">
          <a:off x="4593179" y="-3993436"/>
          <a:ext cx="554739" cy="8546902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ALAC Advice.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597098" y="29725"/>
        <a:ext cx="8519822" cy="500579"/>
      </dsp:txXfrm>
    </dsp:sp>
    <dsp:sp modelId="{BCBB8C8D-66AD-624A-9341-132689E41175}">
      <dsp:nvSpPr>
        <dsp:cNvPr id="0" name=""/>
        <dsp:cNvSpPr/>
      </dsp:nvSpPr>
      <dsp:spPr>
        <a:xfrm rot="5400000">
          <a:off x="-127949" y="889650"/>
          <a:ext cx="852996" cy="59709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20 NOV 2013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1060250"/>
        <a:ext cx="597097" cy="255899"/>
      </dsp:txXfrm>
    </dsp:sp>
    <dsp:sp modelId="{68199EC5-AE7A-C643-A9AC-E80D5E5B3F52}">
      <dsp:nvSpPr>
        <dsp:cNvPr id="0" name=""/>
        <dsp:cNvSpPr/>
      </dsp:nvSpPr>
      <dsp:spPr>
        <a:xfrm rot="5400000">
          <a:off x="4593324" y="-3234526"/>
          <a:ext cx="554447" cy="8546902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GAC Advice.</a:t>
          </a:r>
          <a:endParaRPr lang="en-US" sz="1600" b="1" kern="1200" dirty="0">
            <a:solidFill>
              <a:srgbClr val="171717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Generic Names Support Organization (GNSO) Policy Recommendation.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597097" y="788767"/>
        <a:ext cx="8519836" cy="500315"/>
      </dsp:txXfrm>
    </dsp:sp>
    <dsp:sp modelId="{62A909D5-F0BB-A24D-A04A-9077452285CF}">
      <dsp:nvSpPr>
        <dsp:cNvPr id="0" name=""/>
        <dsp:cNvSpPr/>
      </dsp:nvSpPr>
      <dsp:spPr>
        <a:xfrm rot="5400000">
          <a:off x="-127949" y="1648707"/>
          <a:ext cx="852996" cy="59709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24 JAN 2014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1819307"/>
        <a:ext cx="597097" cy="255899"/>
      </dsp:txXfrm>
    </dsp:sp>
    <dsp:sp modelId="{BAB5F080-B3DC-B748-9496-E91522177018}">
      <dsp:nvSpPr>
        <dsp:cNvPr id="0" name=""/>
        <dsp:cNvSpPr/>
      </dsp:nvSpPr>
      <dsp:spPr>
        <a:xfrm rot="5400000">
          <a:off x="4593324" y="-2475469"/>
          <a:ext cx="554447" cy="8546902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Public Comment on GNSO Policy Recommendation.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597097" y="1547824"/>
        <a:ext cx="8519836" cy="500315"/>
      </dsp:txXfrm>
    </dsp:sp>
    <dsp:sp modelId="{F831EDD1-2882-AE46-AAEC-14F842A8D3E8}">
      <dsp:nvSpPr>
        <dsp:cNvPr id="0" name=""/>
        <dsp:cNvSpPr/>
      </dsp:nvSpPr>
      <dsp:spPr>
        <a:xfrm rot="5400000">
          <a:off x="-127949" y="2618295"/>
          <a:ext cx="852996" cy="5970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 7 FEB 2014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2788895"/>
        <a:ext cx="597097" cy="255899"/>
      </dsp:txXfrm>
    </dsp:sp>
    <dsp:sp modelId="{16B79E7C-2EA8-5448-BC6F-987C0D3817D4}">
      <dsp:nvSpPr>
        <dsp:cNvPr id="0" name=""/>
        <dsp:cNvSpPr/>
      </dsp:nvSpPr>
      <dsp:spPr>
        <a:xfrm rot="5400000">
          <a:off x="4382792" y="-1505881"/>
          <a:ext cx="975511" cy="8546902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u="sng" kern="1200" smtClean="0">
              <a:solidFill>
                <a:srgbClr val="171717"/>
              </a:solidFill>
            </a:rPr>
            <a:t>Board Resolution:</a:t>
          </a:r>
          <a:endParaRPr lang="en-US" sz="1600" b="1" u="sng" kern="1200" dirty="0">
            <a:solidFill>
              <a:srgbClr val="171717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171717"/>
              </a:solidFill>
            </a:rPr>
            <a:t>Noted additional time needed to consider GNSO policy recommendations.</a:t>
          </a:r>
          <a:endParaRPr lang="en-US" sz="1400" b="1" kern="1200" dirty="0">
            <a:solidFill>
              <a:srgbClr val="171717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171717"/>
              </a:solidFill>
            </a:rPr>
            <a:t>Asked NGPC to consider recommendations in context of GAC advice.</a:t>
          </a:r>
          <a:endParaRPr lang="en-US" sz="1400" b="1" kern="1200" dirty="0">
            <a:solidFill>
              <a:srgbClr val="171717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171717"/>
              </a:solidFill>
            </a:rPr>
            <a:t>Asked NGPC to develop proposal to address GAC advice and GNSO policy recommendations.</a:t>
          </a:r>
          <a:endParaRPr lang="en-US" sz="1400" b="1" kern="1200" dirty="0">
            <a:solidFill>
              <a:srgbClr val="171717"/>
            </a:solidFill>
          </a:endParaRPr>
        </a:p>
      </dsp:txBody>
      <dsp:txXfrm rot="-5400000">
        <a:off x="597097" y="2327435"/>
        <a:ext cx="8499281" cy="880269"/>
      </dsp:txXfrm>
    </dsp:sp>
    <dsp:sp modelId="{21780147-4468-584E-AA3B-ECA3B273F60B}">
      <dsp:nvSpPr>
        <dsp:cNvPr id="0" name=""/>
        <dsp:cNvSpPr/>
      </dsp:nvSpPr>
      <dsp:spPr>
        <a:xfrm rot="5400000">
          <a:off x="-127949" y="3377351"/>
          <a:ext cx="852996" cy="59709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20 MAR 2014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3547951"/>
        <a:ext cx="597097" cy="255899"/>
      </dsp:txXfrm>
    </dsp:sp>
    <dsp:sp modelId="{C952022B-A0BE-014E-88AB-3A0CA0D6FDC2}">
      <dsp:nvSpPr>
        <dsp:cNvPr id="0" name=""/>
        <dsp:cNvSpPr/>
      </dsp:nvSpPr>
      <dsp:spPr>
        <a:xfrm rot="5400000">
          <a:off x="4593324" y="-746825"/>
          <a:ext cx="554447" cy="8546902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NGPC developed a draft proposal for ongoing dialog between the GAC and NGPC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597097" y="3276468"/>
        <a:ext cx="8519836" cy="500315"/>
      </dsp:txXfrm>
    </dsp:sp>
    <dsp:sp modelId="{EE57F545-DD0C-7F4F-9F4E-5FD774AAABA3}">
      <dsp:nvSpPr>
        <dsp:cNvPr id="0" name=""/>
        <dsp:cNvSpPr/>
      </dsp:nvSpPr>
      <dsp:spPr>
        <a:xfrm rot="5400000">
          <a:off x="-127949" y="4136408"/>
          <a:ext cx="852996" cy="59709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71717"/>
              </a:solidFill>
            </a:rPr>
            <a:t>23-25 MAR 2014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1" y="4307008"/>
        <a:ext cx="597097" cy="255899"/>
      </dsp:txXfrm>
    </dsp:sp>
    <dsp:sp modelId="{8BCE78DB-3A9C-224D-9F7D-8833DEA249BF}">
      <dsp:nvSpPr>
        <dsp:cNvPr id="0" name=""/>
        <dsp:cNvSpPr/>
      </dsp:nvSpPr>
      <dsp:spPr>
        <a:xfrm rot="5400000">
          <a:off x="4593324" y="12231"/>
          <a:ext cx="554447" cy="8546902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171717"/>
              </a:solidFill>
            </a:rPr>
            <a:t>Board heard concerns about implications of the draft proposal on the Board consideration of GNSO recommendations.</a:t>
          </a:r>
          <a:endParaRPr lang="en-US" sz="1600" b="1" kern="1200" dirty="0">
            <a:solidFill>
              <a:srgbClr val="171717"/>
            </a:solidFill>
          </a:endParaRPr>
        </a:p>
      </dsp:txBody>
      <dsp:txXfrm rot="-5400000">
        <a:off x="597097" y="4035524"/>
        <a:ext cx="8519836" cy="500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/>
              <a:pPr>
                <a:defRPr/>
              </a:pPr>
              <a:t>28-03-2014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/>
              <a:pPr>
                <a:defRPr/>
              </a:pPr>
              <a:t>28-03-2014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2"/>
          <p:cNvSpPr>
            <a:spLocks noChangeArrowheads="1"/>
          </p:cNvSpPr>
          <p:nvPr/>
        </p:nvSpPr>
        <p:spPr bwMode="auto">
          <a:xfrm>
            <a:off x="0" y="801699"/>
            <a:ext cx="9144000" cy="1168400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1F88C8"/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" name="Pladsholder til indhold 2"/>
          <p:cNvSpPr>
            <a:spLocks noGrp="1"/>
          </p:cNvSpPr>
          <p:nvPr userDrawn="1"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 userDrawn="1"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 userDrawn="1"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/>
          <p:nvPr userDrawn="1"/>
        </p:nvSpPr>
        <p:spPr>
          <a:xfrm rot="10800000" flipH="1">
            <a:off x="-101600" y="-12700"/>
            <a:ext cx="9321800" cy="23749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17145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26543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2654300"/>
              <a:gd name="connsiteX1" fmla="*/ 5702300 w 9182100"/>
              <a:gd name="connsiteY1" fmla="*/ 1016000 h 2654300"/>
              <a:gd name="connsiteX2" fmla="*/ 9182100 w 9182100"/>
              <a:gd name="connsiteY2" fmla="*/ 609600 h 2654300"/>
              <a:gd name="connsiteX3" fmla="*/ 9182100 w 9182100"/>
              <a:gd name="connsiteY3" fmla="*/ 2654300 h 2654300"/>
              <a:gd name="connsiteX4" fmla="*/ 0 w 9182100"/>
              <a:gd name="connsiteY4" fmla="*/ 1828800 h 2654300"/>
              <a:gd name="connsiteX5" fmla="*/ 12700 w 9182100"/>
              <a:gd name="connsiteY5" fmla="*/ 0 h 2654300"/>
              <a:gd name="connsiteX0" fmla="*/ 12700 w 9182100"/>
              <a:gd name="connsiteY0" fmla="*/ 0 h 2667000"/>
              <a:gd name="connsiteX1" fmla="*/ 5702300 w 9182100"/>
              <a:gd name="connsiteY1" fmla="*/ 1016000 h 2667000"/>
              <a:gd name="connsiteX2" fmla="*/ 9182100 w 9182100"/>
              <a:gd name="connsiteY2" fmla="*/ 609600 h 2667000"/>
              <a:gd name="connsiteX3" fmla="*/ 9182100 w 9182100"/>
              <a:gd name="connsiteY3" fmla="*/ 2654300 h 2667000"/>
              <a:gd name="connsiteX4" fmla="*/ 0 w 9182100"/>
              <a:gd name="connsiteY4" fmla="*/ 2667000 h 2667000"/>
              <a:gd name="connsiteX5" fmla="*/ 12700 w 9182100"/>
              <a:gd name="connsiteY5" fmla="*/ 0 h 2667000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2667000 h 3369791"/>
              <a:gd name="connsiteX6" fmla="*/ 12700 w 9182100"/>
              <a:gd name="connsiteY6" fmla="*/ 0 h 3369791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3351771 h 3369791"/>
              <a:gd name="connsiteX6" fmla="*/ 12700 w 9182100"/>
              <a:gd name="connsiteY6" fmla="*/ 0 h 3369791"/>
              <a:gd name="connsiteX0" fmla="*/ 12700 w 9182100"/>
              <a:gd name="connsiteY0" fmla="*/ 0 h 3531973"/>
              <a:gd name="connsiteX1" fmla="*/ 5702300 w 9182100"/>
              <a:gd name="connsiteY1" fmla="*/ 1016000 h 3531973"/>
              <a:gd name="connsiteX2" fmla="*/ 9182100 w 9182100"/>
              <a:gd name="connsiteY2" fmla="*/ 609600 h 3531973"/>
              <a:gd name="connsiteX3" fmla="*/ 9182100 w 9182100"/>
              <a:gd name="connsiteY3" fmla="*/ 2654300 h 3531973"/>
              <a:gd name="connsiteX4" fmla="*/ 9169573 w 9182100"/>
              <a:gd name="connsiteY4" fmla="*/ 3369791 h 3531973"/>
              <a:gd name="connsiteX5" fmla="*/ 0 w 9182100"/>
              <a:gd name="connsiteY5" fmla="*/ 3531973 h 3531973"/>
              <a:gd name="connsiteX6" fmla="*/ 12700 w 9182100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69573 w 9783383"/>
              <a:gd name="connsiteY4" fmla="*/ 3369791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946231"/>
              <a:gd name="connsiteY0" fmla="*/ 0 h 4451008"/>
              <a:gd name="connsiteX1" fmla="*/ 5702300 w 9946231"/>
              <a:gd name="connsiteY1" fmla="*/ 1016000 h 4451008"/>
              <a:gd name="connsiteX2" fmla="*/ 9182100 w 9946231"/>
              <a:gd name="connsiteY2" fmla="*/ 609600 h 4451008"/>
              <a:gd name="connsiteX3" fmla="*/ 9783383 w 9946231"/>
              <a:gd name="connsiteY3" fmla="*/ 2708362 h 4451008"/>
              <a:gd name="connsiteX4" fmla="*/ 9946231 w 9946231"/>
              <a:gd name="connsiteY4" fmla="*/ 4451008 h 4451008"/>
              <a:gd name="connsiteX5" fmla="*/ 0 w 9946231"/>
              <a:gd name="connsiteY5" fmla="*/ 3531973 h 4451008"/>
              <a:gd name="connsiteX6" fmla="*/ 12700 w 9946231"/>
              <a:gd name="connsiteY6" fmla="*/ 0 h 4451008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8668504 w 9783383"/>
              <a:gd name="connsiteY4" fmla="*/ 2937305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94626 w 9783383"/>
              <a:gd name="connsiteY4" fmla="*/ 3369792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8192486 w 9194626"/>
              <a:gd name="connsiteY3" fmla="*/ 2672321 h 3531973"/>
              <a:gd name="connsiteX4" fmla="*/ 9194626 w 9194626"/>
              <a:gd name="connsiteY4" fmla="*/ 3369792 h 3531973"/>
              <a:gd name="connsiteX5" fmla="*/ 0 w 9194626"/>
              <a:gd name="connsiteY5" fmla="*/ 3531973 h 3531973"/>
              <a:gd name="connsiteX6" fmla="*/ 12700 w 9194626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9194626 w 9194626"/>
              <a:gd name="connsiteY3" fmla="*/ 3369792 h 3531973"/>
              <a:gd name="connsiteX4" fmla="*/ 0 w 9194626"/>
              <a:gd name="connsiteY4" fmla="*/ 3531973 h 3531973"/>
              <a:gd name="connsiteX5" fmla="*/ 12700 w 9194626"/>
              <a:gd name="connsiteY5" fmla="*/ 0 h 3531973"/>
              <a:gd name="connsiteX0" fmla="*/ 4233 w 9186159"/>
              <a:gd name="connsiteY0" fmla="*/ 0 h 3369792"/>
              <a:gd name="connsiteX1" fmla="*/ 5693833 w 9186159"/>
              <a:gd name="connsiteY1" fmla="*/ 1016000 h 3369792"/>
              <a:gd name="connsiteX2" fmla="*/ 9173633 w 9186159"/>
              <a:gd name="connsiteY2" fmla="*/ 609600 h 3369792"/>
              <a:gd name="connsiteX3" fmla="*/ 9186159 w 9186159"/>
              <a:gd name="connsiteY3" fmla="*/ 3369792 h 3369792"/>
              <a:gd name="connsiteX4" fmla="*/ 455022 w 9186159"/>
              <a:gd name="connsiteY4" fmla="*/ 3333750 h 3369792"/>
              <a:gd name="connsiteX5" fmla="*/ 4233 w 9186159"/>
              <a:gd name="connsiteY5" fmla="*/ 0 h 3369792"/>
              <a:gd name="connsiteX0" fmla="*/ 12700 w 9194626"/>
              <a:gd name="connsiteY0" fmla="*/ 0 h 3369792"/>
              <a:gd name="connsiteX1" fmla="*/ 5702300 w 9194626"/>
              <a:gd name="connsiteY1" fmla="*/ 1016000 h 3369792"/>
              <a:gd name="connsiteX2" fmla="*/ 9182100 w 9194626"/>
              <a:gd name="connsiteY2" fmla="*/ 609600 h 3369792"/>
              <a:gd name="connsiteX3" fmla="*/ 9194626 w 9194626"/>
              <a:gd name="connsiteY3" fmla="*/ 3369792 h 3369792"/>
              <a:gd name="connsiteX4" fmla="*/ 0 w 9194626"/>
              <a:gd name="connsiteY4" fmla="*/ 3351770 h 3369792"/>
              <a:gd name="connsiteX5" fmla="*/ 12700 w 9194626"/>
              <a:gd name="connsiteY5" fmla="*/ 0 h 33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1F88C8"/>
              </a:gs>
              <a:gs pos="100000">
                <a:srgbClr val="000090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/>
              <a:pPr>
                <a:defRPr/>
              </a:pPr>
              <a:t>28-03-2014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/>
              <a:pPr>
                <a:defRPr/>
              </a:pPr>
              <a:t>28-03-2014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/>
              <a:pPr>
                <a:defRPr/>
              </a:pPr>
              <a:t>28-03-2014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/>
              <a:pPr>
                <a:defRPr/>
              </a:pPr>
              <a:t>28-03-2014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/>
              <a:pPr>
                <a:defRPr/>
              </a:pPr>
              <a:t>28-03-2014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/>
              <a:pPr>
                <a:defRPr/>
              </a:pPr>
              <a:t>28-03-2014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ingapore-skyline-shutterstock_94081966.pdf"/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91" b="-3747"/>
          <a:stretch/>
        </p:blipFill>
        <p:spPr>
          <a:xfrm>
            <a:off x="0" y="0"/>
            <a:ext cx="9156700" cy="7188200"/>
          </a:xfrm>
          <a:prstGeom prst="rect">
            <a:avLst/>
          </a:prstGeom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gray">
          <a:xfrm>
            <a:off x="366713" y="4711701"/>
            <a:ext cx="4484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000" dirty="0" smtClean="0">
                <a:solidFill>
                  <a:schemeClr val="tx2"/>
                </a:solidFill>
              </a:rPr>
              <a:t>ICANN Public Forum</a:t>
            </a:r>
          </a:p>
          <a:p>
            <a:pPr defTabSz="801688"/>
            <a:r>
              <a:rPr lang="en-US" sz="2000" dirty="0" smtClean="0">
                <a:solidFill>
                  <a:schemeClr val="tx2"/>
                </a:solidFill>
              </a:rPr>
              <a:t>27 March 2014</a:t>
            </a:r>
          </a:p>
          <a:p>
            <a:pPr defTabSz="801688"/>
            <a:endParaRPr lang="en-US" sz="2000" dirty="0">
              <a:solidFill>
                <a:schemeClr val="tx2"/>
              </a:solidFill>
            </a:endParaRPr>
          </a:p>
          <a:p>
            <a:pPr defTabSz="801688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455613" y="438150"/>
            <a:ext cx="8221662" cy="180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en-AU" sz="3000" b="1" dirty="0" smtClean="0">
                <a:solidFill>
                  <a:schemeClr val="tx2"/>
                </a:solidFill>
              </a:rPr>
              <a:t>Work on protecting International Governmental Organization (IGO) and International Non-Governmental Organizations (INGO) identifiers in gTLDs</a:t>
            </a:r>
            <a:endParaRPr lang="en-US" sz="3000" b="1" dirty="0">
              <a:solidFill>
                <a:schemeClr val="tx2"/>
              </a:solidFill>
            </a:endParaRPr>
          </a:p>
        </p:txBody>
      </p:sp>
      <p:pic>
        <p:nvPicPr>
          <p:cNvPr id="2" name="Picture 1" descr="Singapore49_Logo_FIN-FLAT_JAN14-WHITE-LOGO-01 co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001" y="4513538"/>
            <a:ext cx="4446000" cy="2306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8966200" cy="1160462"/>
          </a:xfrm>
        </p:spPr>
        <p:txBody>
          <a:bodyPr/>
          <a:lstStyle/>
          <a:p>
            <a:r>
              <a:rPr lang="en-US" dirty="0" smtClean="0"/>
              <a:t>Timeline for work on protecting IGO/INGO identifiers in generic Top </a:t>
            </a:r>
            <a:r>
              <a:rPr lang="en-US" dirty="0"/>
              <a:t>L</a:t>
            </a:r>
            <a:r>
              <a:rPr lang="en-US" dirty="0" smtClean="0"/>
              <a:t>evel </a:t>
            </a:r>
            <a:r>
              <a:rPr lang="en-US" dirty="0"/>
              <a:t>D</a:t>
            </a:r>
            <a:r>
              <a:rPr lang="en-US" dirty="0" smtClean="0"/>
              <a:t>omains (gTLDs)</a:t>
            </a:r>
            <a:endParaRPr lang="en-US" dirty="0"/>
          </a:p>
        </p:txBody>
      </p:sp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537087313"/>
              </p:ext>
            </p:extLst>
          </p:nvPr>
        </p:nvGraphicFramePr>
        <p:xfrm>
          <a:off x="0" y="2019300"/>
          <a:ext cx="9144000" cy="483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7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8966200" cy="1109662"/>
          </a:xfrm>
        </p:spPr>
        <p:txBody>
          <a:bodyPr/>
          <a:lstStyle/>
          <a:p>
            <a:r>
              <a:rPr lang="en-US" dirty="0"/>
              <a:t>Timeline for work on protecting IGO/INGO identifiers in generic Top Level Domains (gTLDs)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01491119"/>
              </p:ext>
            </p:extLst>
          </p:nvPr>
        </p:nvGraphicFramePr>
        <p:xfrm>
          <a:off x="0" y="1993900"/>
          <a:ext cx="9144000" cy="486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96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gray">
          <a:xfrm>
            <a:off x="8747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xfrm>
            <a:off x="177800" y="838200"/>
            <a:ext cx="8966200" cy="1104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dirty="0" smtClean="0">
                <a:latin typeface="Arial" charset="0"/>
                <a:ea typeface="ＭＳ Ｐゴシック" charset="-128"/>
              </a:rPr>
              <a:t>Process for Board’s Consideration of GNSO Policy Recommendation on IGO/NGOs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2100" y="2133600"/>
            <a:ext cx="1346200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GAC Advice     </a:t>
            </a:r>
            <a:r>
              <a:rPr lang="en-US" sz="1400" b="1" dirty="0" smtClean="0">
                <a:solidFill>
                  <a:srgbClr val="0000FF"/>
                </a:solidFill>
              </a:rPr>
              <a:t>11 APR 2013</a:t>
            </a:r>
          </a:p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18 JUL 2013</a:t>
            </a:r>
          </a:p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20 NOV 2013 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700" y="3467100"/>
            <a:ext cx="1346200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ALAC Advice   </a:t>
            </a:r>
            <a:r>
              <a:rPr lang="en-US" sz="1400" b="1" dirty="0" smtClean="0">
                <a:solidFill>
                  <a:srgbClr val="0000FF"/>
                </a:solidFill>
              </a:rPr>
              <a:t>15 JAN 2013 </a:t>
            </a:r>
          </a:p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21 JUL 2013</a:t>
            </a:r>
          </a:p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1 NOV 2013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900" y="4724400"/>
            <a:ext cx="1562100" cy="7386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GNSO Policy Recommendations </a:t>
            </a:r>
            <a:r>
              <a:rPr lang="en-US" sz="1400" b="1" dirty="0" smtClean="0">
                <a:solidFill>
                  <a:srgbClr val="0000FF"/>
                </a:solidFill>
              </a:rPr>
              <a:t>20 NOV 2013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600" y="5765800"/>
            <a:ext cx="1562100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Public Comment Report on GNSO Recommendations     </a:t>
            </a:r>
            <a:r>
              <a:rPr lang="en-US" sz="1400" b="1" dirty="0" smtClean="0">
                <a:solidFill>
                  <a:srgbClr val="0000FF"/>
                </a:solidFill>
              </a:rPr>
              <a:t>24 JAN 2014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0400" y="6057900"/>
            <a:ext cx="19939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Further dialog with GAC as per bylaws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762500" y="6057900"/>
            <a:ext cx="20320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Further dialog with GNSO as per bylaws</a:t>
            </a:r>
            <a:endParaRPr 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010400" y="4965700"/>
            <a:ext cx="19939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Accept recommendations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75200" y="4978400"/>
            <a:ext cx="20066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Reject recommendation with reasons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3937000"/>
            <a:ext cx="30988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smtClean="0"/>
              <a:t>Board to convene meeting  with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GAC/IGOs/INGOs/GNSO/ALAC</a:t>
            </a:r>
            <a:endParaRPr 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62600" y="2857500"/>
            <a:ext cx="31115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May identify some GNSO recommendations for further analysis</a:t>
            </a:r>
            <a:endParaRPr 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562600" y="2095500"/>
            <a:ext cx="30480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May accept GNSO some recommendations</a:t>
            </a:r>
            <a:endParaRPr lang="en-US" sz="1400" b="1" dirty="0"/>
          </a:p>
        </p:txBody>
      </p:sp>
      <p:sp>
        <p:nvSpPr>
          <p:cNvPr id="27648" name="Right Bracket 27647"/>
          <p:cNvSpPr/>
          <p:nvPr/>
        </p:nvSpPr>
        <p:spPr>
          <a:xfrm>
            <a:off x="1651000" y="2489200"/>
            <a:ext cx="368300" cy="3733800"/>
          </a:xfrm>
          <a:prstGeom prst="rightBracket">
            <a:avLst/>
          </a:prstGeom>
          <a:noFill/>
          <a:ln w="190500"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658" name="Straight Connector 27657"/>
          <p:cNvCxnSpPr>
            <a:stCxn id="19" idx="3"/>
          </p:cNvCxnSpPr>
          <p:nvPr/>
        </p:nvCxnSpPr>
        <p:spPr>
          <a:xfrm>
            <a:off x="1612900" y="3944154"/>
            <a:ext cx="342900" cy="5546"/>
          </a:xfrm>
          <a:prstGeom prst="line">
            <a:avLst/>
          </a:prstGeom>
          <a:ln w="190500" cmpd="sng"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1651000" y="5105400"/>
            <a:ext cx="381000" cy="7610"/>
          </a:xfrm>
          <a:prstGeom prst="line">
            <a:avLst/>
          </a:prstGeom>
          <a:ln w="190500" cmpd="sng"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6845300" y="3403600"/>
            <a:ext cx="484632" cy="520700"/>
          </a:xfrm>
          <a:prstGeom prst="downArrow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Down Arrow 78"/>
          <p:cNvSpPr/>
          <p:nvPr/>
        </p:nvSpPr>
        <p:spPr>
          <a:xfrm>
            <a:off x="5702300" y="4470400"/>
            <a:ext cx="484632" cy="508000"/>
          </a:xfrm>
          <a:prstGeom prst="downArrow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Down Arrow 79"/>
          <p:cNvSpPr/>
          <p:nvPr/>
        </p:nvSpPr>
        <p:spPr>
          <a:xfrm>
            <a:off x="7785100" y="4457700"/>
            <a:ext cx="484632" cy="495300"/>
          </a:xfrm>
          <a:prstGeom prst="downArrow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Down Arrow 80"/>
          <p:cNvSpPr/>
          <p:nvPr/>
        </p:nvSpPr>
        <p:spPr>
          <a:xfrm>
            <a:off x="5702300" y="5537200"/>
            <a:ext cx="484632" cy="546100"/>
          </a:xfrm>
          <a:prstGeom prst="downArrow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Down Arrow 81"/>
          <p:cNvSpPr/>
          <p:nvPr/>
        </p:nvSpPr>
        <p:spPr>
          <a:xfrm>
            <a:off x="7772400" y="5499100"/>
            <a:ext cx="484632" cy="558800"/>
          </a:xfrm>
          <a:prstGeom prst="downArrow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Bent-Up Arrow 42"/>
          <p:cNvSpPr/>
          <p:nvPr/>
        </p:nvSpPr>
        <p:spPr>
          <a:xfrm>
            <a:off x="2095500" y="3403600"/>
            <a:ext cx="1955800" cy="952500"/>
          </a:xfrm>
          <a:prstGeom prst="bentUpArrow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ight Arrow 105"/>
          <p:cNvSpPr/>
          <p:nvPr/>
        </p:nvSpPr>
        <p:spPr>
          <a:xfrm>
            <a:off x="4470400" y="2171700"/>
            <a:ext cx="1092200" cy="484632"/>
          </a:xfrm>
          <a:prstGeom prst="rightArrow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035300" y="2108200"/>
            <a:ext cx="1422400" cy="12573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ICANN Board</a:t>
            </a:r>
            <a:endParaRPr lang="en-US" b="1" dirty="0"/>
          </a:p>
        </p:txBody>
      </p:sp>
      <p:sp>
        <p:nvSpPr>
          <p:cNvPr id="122" name="Right Arrow 121"/>
          <p:cNvSpPr/>
          <p:nvPr/>
        </p:nvSpPr>
        <p:spPr>
          <a:xfrm>
            <a:off x="4470400" y="2882900"/>
            <a:ext cx="1092200" cy="484632"/>
          </a:xfrm>
          <a:prstGeom prst="rightArrow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018754689991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BBA6B9-B48C-44AD-AF18-A0802220E2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TC018754689991</Template>
  <TotalTime>5343</TotalTime>
  <Words>343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TC018754689991</vt:lpstr>
      <vt:lpstr>PowerPoint Presentation</vt:lpstr>
      <vt:lpstr>Timeline for work on protecting IGO/INGO identifiers in generic Top Level Domains (gTLDs)</vt:lpstr>
      <vt:lpstr>Timeline for work on protecting IGO/INGO identifiers in generic Top Level Domains (gTLDs)</vt:lpstr>
      <vt:lpstr>Process for Board’s Consideration of GNSO Policy Recommendation on IGO/NGOs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Bruce Tonkin</dc:creator>
  <cp:lastModifiedBy>Bruce Tonkin</cp:lastModifiedBy>
  <cp:revision>361</cp:revision>
  <dcterms:modified xsi:type="dcterms:W3CDTF">2014-03-28T04:28:06Z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TC018754689991</vt:lpwstr>
  </property>
</Properties>
</file>